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tags/tag16.xml" ContentType="application/vnd.openxmlformats-officedocument.presentationml.tag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tags/tag12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tags/tag9.xml" ContentType="application/vnd.openxmlformats-officedocument.presentationml.tag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notesSlides/notesSlide13.xml" ContentType="application/vnd.openxmlformats-officedocument.presentationml.notesSlide+xml"/>
  <Override PartName="/ppt/diagrams/layout18.xml" ContentType="application/vnd.openxmlformats-officedocument.drawingml.diagram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tags/tag13.xml" ContentType="application/vnd.openxmlformats-officedocument.presentationml.tags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tags/tag11.xml" ContentType="application/vnd.openxmlformats-officedocument.presentationml.tags+xml"/>
  <Override PartName="/ppt/diagrams/data19.xml" ContentType="application/vnd.openxmlformats-officedocument.drawingml.diagramData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ags/tag6.xml" ContentType="application/vnd.openxmlformats-officedocument.presentationml.tags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notesSlides/notesSlide14.xml" ContentType="application/vnd.openxmlformats-officedocument.presentationml.notesSlid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tags/tag18.xml" ContentType="application/vnd.openxmlformats-officedocument.presentationml.tag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tags/tag7.xml" ContentType="application/vnd.openxmlformats-officedocument.presentationml.tag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notesSlides/notesSlide15.xml" ContentType="application/vnd.openxmlformats-officedocument.presentationml.notesSlide+xml"/>
  <Override PartName="/ppt/diagrams/drawing17.xml" ContentType="application/vnd.ms-office.drawingml.diagramDrawing+xml"/>
  <Override PartName="/ppt/tags/tag19.xml" ContentType="application/vnd.openxmlformats-officedocument.presentationml.tags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notesSlides/notesSlide11.xml" ContentType="application/vnd.openxmlformats-officedocument.presentationml.notesSlide+xml"/>
  <Override PartName="/ppt/diagrams/layout16.xml" ContentType="application/vnd.openxmlformats-officedocument.drawingml.diagramLayout+xml"/>
  <Override PartName="/ppt/tags/tag15.xml" ContentType="application/vnd.openxmlformats-officedocument.presentationml.tags+xml"/>
  <Override PartName="/ppt/diagrams/colors19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24"/>
  </p:notesMasterIdLst>
  <p:sldIdLst>
    <p:sldId id="256" r:id="rId2"/>
    <p:sldId id="260" r:id="rId3"/>
    <p:sldId id="281" r:id="rId4"/>
    <p:sldId id="282" r:id="rId5"/>
    <p:sldId id="264" r:id="rId6"/>
    <p:sldId id="283" r:id="rId7"/>
    <p:sldId id="286" r:id="rId8"/>
    <p:sldId id="271" r:id="rId9"/>
    <p:sldId id="272" r:id="rId10"/>
    <p:sldId id="273" r:id="rId11"/>
    <p:sldId id="284" r:id="rId12"/>
    <p:sldId id="287" r:id="rId13"/>
    <p:sldId id="288" r:id="rId14"/>
    <p:sldId id="285" r:id="rId15"/>
    <p:sldId id="274" r:id="rId16"/>
    <p:sldId id="275" r:id="rId17"/>
    <p:sldId id="276" r:id="rId18"/>
    <p:sldId id="277" r:id="rId19"/>
    <p:sldId id="290" r:id="rId20"/>
    <p:sldId id="289" r:id="rId21"/>
    <p:sldId id="278" r:id="rId22"/>
    <p:sldId id="280" r:id="rId2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9" autoAdjust="0"/>
    <p:restoredTop sz="94660"/>
  </p:normalViewPr>
  <p:slideViewPr>
    <p:cSldViewPr>
      <p:cViewPr varScale="1">
        <p:scale>
          <a:sx n="86" d="100"/>
          <a:sy n="86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/>
      <dgm:t>
        <a:bodyPr/>
        <a:lstStyle/>
        <a:p>
          <a:pPr algn="l"/>
          <a:r>
            <a:rPr lang="sl-SI" sz="1800" dirty="0" smtClean="0"/>
            <a:t>novi načini priprave korpusnih podatkov</a:t>
          </a:r>
          <a:endParaRPr lang="sl-SI" sz="1800" dirty="0"/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18A47D2E-08AC-47FB-9555-DD9C9B6EA3B4}">
      <dgm:prSet phldrT="[besedilo]" custT="1"/>
      <dgm:spPr/>
      <dgm:t>
        <a:bodyPr/>
        <a:lstStyle/>
        <a:p>
          <a:pPr algn="l"/>
          <a:r>
            <a:rPr lang="sl-SI" sz="1800" dirty="0" smtClean="0"/>
            <a:t>nov konkordančnik</a:t>
          </a:r>
        </a:p>
      </dgm:t>
    </dgm:pt>
    <dgm:pt modelId="{5BB3D849-B5E5-41E0-B1AB-F7630A8AD269}" type="parTrans" cxnId="{691D3BCD-3FD7-40E5-86BE-54E1C1111BAD}">
      <dgm:prSet/>
      <dgm:spPr/>
      <dgm:t>
        <a:bodyPr/>
        <a:lstStyle/>
        <a:p>
          <a:endParaRPr lang="sl-SI" sz="1800"/>
        </a:p>
      </dgm:t>
    </dgm:pt>
    <dgm:pt modelId="{A8D2EAD0-2912-4EEB-91F6-0943847C6C16}" type="sibTrans" cxnId="{691D3BCD-3FD7-40E5-86BE-54E1C1111BAD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/>
      <dgm:t>
        <a:bodyPr/>
        <a:lstStyle/>
        <a:p>
          <a:r>
            <a:rPr lang="sl-SI" sz="1800" dirty="0" smtClean="0"/>
            <a:t>na novo zasnovane podatkovne baze korpusnih besedil</a:t>
          </a:r>
          <a:endParaRPr lang="sl-SI" sz="1800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C8F32636-210C-449E-8B38-DDBA257B8626}">
      <dgm:prSet custT="1"/>
      <dgm:spPr/>
      <dgm:t>
        <a:bodyPr/>
        <a:lstStyle/>
        <a:p>
          <a:r>
            <a:rPr lang="sl-SI" sz="1800" dirty="0" smtClean="0"/>
            <a:t>izboljšave označevanja besedil v slovenskem jeziku</a:t>
          </a:r>
          <a:endParaRPr lang="sl-SI" sz="1800" dirty="0"/>
        </a:p>
      </dgm:t>
    </dgm:pt>
    <dgm:pt modelId="{669CBCA4-CE9E-46CB-A2DF-35ED8B003B98}" type="parTrans" cxnId="{C7E1D99C-C90D-4185-A0E1-0B69B1E634ED}">
      <dgm:prSet/>
      <dgm:spPr/>
      <dgm:t>
        <a:bodyPr/>
        <a:lstStyle/>
        <a:p>
          <a:endParaRPr lang="sl-SI" sz="1800"/>
        </a:p>
      </dgm:t>
    </dgm:pt>
    <dgm:pt modelId="{996F71F8-9131-4F11-B58D-BCF7E5BA4FC2}" type="sibTrans" cxnId="{C7E1D99C-C90D-4185-A0E1-0B69B1E634ED}">
      <dgm:prSet/>
      <dgm:spPr/>
      <dgm:t>
        <a:bodyPr/>
        <a:lstStyle/>
        <a:p>
          <a:endParaRPr lang="sl-SI" sz="1800"/>
        </a:p>
      </dgm:t>
    </dgm:pt>
    <dgm:pt modelId="{CF98DB07-46EB-4BE5-B7FD-6228D48F5E79}">
      <dgm:prSet custT="1"/>
      <dgm:spPr/>
      <dgm:t>
        <a:bodyPr/>
        <a:lstStyle/>
        <a:p>
          <a:r>
            <a:rPr lang="sl-SI" sz="1800" dirty="0" smtClean="0"/>
            <a:t>dve različici vmesnika </a:t>
          </a:r>
          <a:r>
            <a:rPr lang="sl-SI" sz="1800" b="0" dirty="0" smtClean="0"/>
            <a:t>–</a:t>
          </a:r>
          <a:r>
            <a:rPr lang="sl-SI" sz="1800" dirty="0" smtClean="0"/>
            <a:t> </a:t>
          </a:r>
          <a:r>
            <a:rPr lang="sl-SI" sz="1800" b="1" dirty="0" smtClean="0"/>
            <a:t>splošni, pedagoški</a:t>
          </a:r>
          <a:endParaRPr lang="sl-SI" sz="1800" b="1" dirty="0"/>
        </a:p>
      </dgm:t>
    </dgm:pt>
    <dgm:pt modelId="{25729483-B3DF-4802-983A-21B0312D2E82}" type="parTrans" cxnId="{26726FEC-4393-4FD9-B659-5AB99A347420}">
      <dgm:prSet/>
      <dgm:spPr/>
      <dgm:t>
        <a:bodyPr/>
        <a:lstStyle/>
        <a:p>
          <a:endParaRPr lang="sl-SI" sz="1800"/>
        </a:p>
      </dgm:t>
    </dgm:pt>
    <dgm:pt modelId="{30A41289-5B21-4346-8273-A80C8E501B67}" type="sibTrans" cxnId="{26726FEC-4393-4FD9-B659-5AB99A347420}">
      <dgm:prSet/>
      <dgm:spPr/>
      <dgm:t>
        <a:bodyPr/>
        <a:lstStyle/>
        <a:p>
          <a:endParaRPr lang="sl-SI" sz="1800"/>
        </a:p>
      </dgm:t>
    </dgm:pt>
    <dgm:pt modelId="{A499FA88-56AC-4914-9D4A-477AC5B3D13A}">
      <dgm:prSet custT="1"/>
      <dgm:spPr/>
      <dgm:t>
        <a:bodyPr/>
        <a:lstStyle/>
        <a:p>
          <a:r>
            <a:rPr lang="sl-SI" sz="1800" dirty="0" smtClean="0"/>
            <a:t>na novo zasnovano iskanje po korpusu, orodja za obdelavo konkordančnega niza, nov prikaz podatkov …</a:t>
          </a:r>
          <a:endParaRPr lang="sl-SI" sz="1800" dirty="0"/>
        </a:p>
      </dgm:t>
    </dgm:pt>
    <dgm:pt modelId="{93C20B57-EBFD-44D3-BB5F-5EB641432B0F}" type="parTrans" cxnId="{9E9D8CE7-12EA-4ADD-9EC8-56D99B1B2AF4}">
      <dgm:prSet/>
      <dgm:spPr/>
      <dgm:t>
        <a:bodyPr/>
        <a:lstStyle/>
        <a:p>
          <a:endParaRPr lang="sl-SI" sz="1800"/>
        </a:p>
      </dgm:t>
    </dgm:pt>
    <dgm:pt modelId="{40466D2F-EB50-4B87-BDCC-611BB9543ABC}" type="sibTrans" cxnId="{9E9D8CE7-12EA-4ADD-9EC8-56D99B1B2AF4}">
      <dgm:prSet/>
      <dgm:spPr/>
      <dgm:t>
        <a:bodyPr/>
        <a:lstStyle/>
        <a:p>
          <a:endParaRPr lang="sl-SI" sz="1800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2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96BED-F07A-4D47-AF2E-F119F6EBD695}" type="pres">
      <dgm:prSet presAssocID="{BEBD8C9A-76DF-42A9-828E-7AB8EE086EB6}" presName="spaceBetweenRectangles" presStyleCnt="0"/>
      <dgm:spPr/>
    </dgm:pt>
    <dgm:pt modelId="{618FB3CD-D93F-4E12-988A-901E9E3192CE}" type="pres">
      <dgm:prSet presAssocID="{18A47D2E-08AC-47FB-9555-DD9C9B6EA3B4}" presName="parentLin" presStyleCnt="0"/>
      <dgm:spPr/>
    </dgm:pt>
    <dgm:pt modelId="{FC1ABA42-DC8D-4AEA-83F7-1BCC674B069B}" type="pres">
      <dgm:prSet presAssocID="{18A47D2E-08AC-47FB-9555-DD9C9B6EA3B4}" presName="parentLeftMargin" presStyleLbl="node1" presStyleIdx="0" presStyleCnt="2"/>
      <dgm:spPr/>
      <dgm:t>
        <a:bodyPr/>
        <a:lstStyle/>
        <a:p>
          <a:endParaRPr lang="sl-SI"/>
        </a:p>
      </dgm:t>
    </dgm:pt>
    <dgm:pt modelId="{AEA23196-09EE-4332-9BBA-EC30D0DB923D}" type="pres">
      <dgm:prSet presAssocID="{18A47D2E-08AC-47FB-9555-DD9C9B6EA3B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30B2D2E-D68C-4C3E-8425-70461535C78F}" type="pres">
      <dgm:prSet presAssocID="{18A47D2E-08AC-47FB-9555-DD9C9B6EA3B4}" presName="negativeSpace" presStyleCnt="0"/>
      <dgm:spPr/>
    </dgm:pt>
    <dgm:pt modelId="{425F817B-1AA5-4565-BFAE-AAE02EE8AEC1}" type="pres">
      <dgm:prSet presAssocID="{18A47D2E-08AC-47FB-9555-DD9C9B6EA3B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137A4AA8-2A7D-4966-AB34-04C32A844F11}" type="presOf" srcId="{A499FA88-56AC-4914-9D4A-477AC5B3D13A}" destId="{425F817B-1AA5-4565-BFAE-AAE02EE8AEC1}" srcOrd="0" destOrd="0" presId="urn:microsoft.com/office/officeart/2005/8/layout/list1"/>
    <dgm:cxn modelId="{C968B626-EF84-45F1-82AE-24DF1411F163}" type="presOf" srcId="{CF98DB07-46EB-4BE5-B7FD-6228D48F5E79}" destId="{425F817B-1AA5-4565-BFAE-AAE02EE8AEC1}" srcOrd="0" destOrd="1" presId="urn:microsoft.com/office/officeart/2005/8/layout/list1"/>
    <dgm:cxn modelId="{149C1B2F-1C67-40F2-8A92-BD302244BE58}" type="presOf" srcId="{54CD8BA5-CCD4-4ABB-BC0E-58A704EDA52B}" destId="{E29850D8-FBAD-46ED-A85A-7C8913BC2221}" srcOrd="0" destOrd="0" presId="urn:microsoft.com/office/officeart/2005/8/layout/list1"/>
    <dgm:cxn modelId="{691D3BCD-3FD7-40E5-86BE-54E1C1111BAD}" srcId="{FF758D99-6011-497A-94B4-672DF145671B}" destId="{18A47D2E-08AC-47FB-9555-DD9C9B6EA3B4}" srcOrd="1" destOrd="0" parTransId="{5BB3D849-B5E5-41E0-B1AB-F7630A8AD269}" sibTransId="{A8D2EAD0-2912-4EEB-91F6-0943847C6C16}"/>
    <dgm:cxn modelId="{9E9D8CE7-12EA-4ADD-9EC8-56D99B1B2AF4}" srcId="{18A47D2E-08AC-47FB-9555-DD9C9B6EA3B4}" destId="{A499FA88-56AC-4914-9D4A-477AC5B3D13A}" srcOrd="0" destOrd="0" parTransId="{93C20B57-EBFD-44D3-BB5F-5EB641432B0F}" sibTransId="{40466D2F-EB50-4B87-BDCC-611BB9543ABC}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67FCC8C8-A38A-4261-8988-481F68D78204}" type="presOf" srcId="{06BCEAE1-1953-4828-AFA2-C64B88E893CD}" destId="{67DEC0E4-7533-4B94-87D1-190ED0C8BACA}" srcOrd="1" destOrd="0" presId="urn:microsoft.com/office/officeart/2005/8/layout/list1"/>
    <dgm:cxn modelId="{1AB0992E-34A2-49A3-A6CB-1910EB24ED83}" type="presOf" srcId="{18A47D2E-08AC-47FB-9555-DD9C9B6EA3B4}" destId="{AEA23196-09EE-4332-9BBA-EC30D0DB923D}" srcOrd="1" destOrd="0" presId="urn:microsoft.com/office/officeart/2005/8/layout/list1"/>
    <dgm:cxn modelId="{0BE2D8A1-957A-4016-B8C7-C7485387D9D5}" type="presOf" srcId="{FF758D99-6011-497A-94B4-672DF145671B}" destId="{F7295A31-1846-475E-BF9E-FDCE9619DC29}" srcOrd="0" destOrd="0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A3CF54C1-A0E7-42CB-AAE3-1963B0C8E18E}" type="presOf" srcId="{06BCEAE1-1953-4828-AFA2-C64B88E893CD}" destId="{96471E9C-34E4-4F6C-BA40-CB9240A3BE19}" srcOrd="0" destOrd="0" presId="urn:microsoft.com/office/officeart/2005/8/layout/list1"/>
    <dgm:cxn modelId="{C7E1D99C-C90D-4185-A0E1-0B69B1E634ED}" srcId="{06BCEAE1-1953-4828-AFA2-C64B88E893CD}" destId="{C8F32636-210C-449E-8B38-DDBA257B8626}" srcOrd="1" destOrd="0" parTransId="{669CBCA4-CE9E-46CB-A2DF-35ED8B003B98}" sibTransId="{996F71F8-9131-4F11-B58D-BCF7E5BA4FC2}"/>
    <dgm:cxn modelId="{ABD325AF-EB01-4F14-B0AE-E20171AF8919}" type="presOf" srcId="{18A47D2E-08AC-47FB-9555-DD9C9B6EA3B4}" destId="{FC1ABA42-DC8D-4AEA-83F7-1BCC674B069B}" srcOrd="0" destOrd="0" presId="urn:microsoft.com/office/officeart/2005/8/layout/list1"/>
    <dgm:cxn modelId="{6162FAE8-CC60-47F6-9F9F-758154265854}" type="presOf" srcId="{C8F32636-210C-449E-8B38-DDBA257B8626}" destId="{E29850D8-FBAD-46ED-A85A-7C8913BC2221}" srcOrd="0" destOrd="1" presId="urn:microsoft.com/office/officeart/2005/8/layout/list1"/>
    <dgm:cxn modelId="{26726FEC-4393-4FD9-B659-5AB99A347420}" srcId="{18A47D2E-08AC-47FB-9555-DD9C9B6EA3B4}" destId="{CF98DB07-46EB-4BE5-B7FD-6228D48F5E79}" srcOrd="1" destOrd="0" parTransId="{25729483-B3DF-4802-983A-21B0312D2E82}" sibTransId="{30A41289-5B21-4346-8273-A80C8E501B67}"/>
    <dgm:cxn modelId="{929C6E86-9DAB-40F1-8B3F-522557B5B017}" type="presParOf" srcId="{F7295A31-1846-475E-BF9E-FDCE9619DC29}" destId="{E2D258D6-C051-4030-876C-4D5939A8AA8C}" srcOrd="0" destOrd="0" presId="urn:microsoft.com/office/officeart/2005/8/layout/list1"/>
    <dgm:cxn modelId="{BA2CDCCE-FE32-4441-B5E1-E7058DC51541}" type="presParOf" srcId="{E2D258D6-C051-4030-876C-4D5939A8AA8C}" destId="{96471E9C-34E4-4F6C-BA40-CB9240A3BE19}" srcOrd="0" destOrd="0" presId="urn:microsoft.com/office/officeart/2005/8/layout/list1"/>
    <dgm:cxn modelId="{ABBD28D8-1047-4728-A586-47CE11779D7F}" type="presParOf" srcId="{E2D258D6-C051-4030-876C-4D5939A8AA8C}" destId="{67DEC0E4-7533-4B94-87D1-190ED0C8BACA}" srcOrd="1" destOrd="0" presId="urn:microsoft.com/office/officeart/2005/8/layout/list1"/>
    <dgm:cxn modelId="{76ED454F-58C4-4E9A-AD9E-906877FEC5E3}" type="presParOf" srcId="{F7295A31-1846-475E-BF9E-FDCE9619DC29}" destId="{EB92DE92-4173-44A2-B475-4C544ECEC96A}" srcOrd="1" destOrd="0" presId="urn:microsoft.com/office/officeart/2005/8/layout/list1"/>
    <dgm:cxn modelId="{6B8B1DF2-06D4-41E4-94A1-E8DA56EBE12F}" type="presParOf" srcId="{F7295A31-1846-475E-BF9E-FDCE9619DC29}" destId="{E29850D8-FBAD-46ED-A85A-7C8913BC2221}" srcOrd="2" destOrd="0" presId="urn:microsoft.com/office/officeart/2005/8/layout/list1"/>
    <dgm:cxn modelId="{C983849B-1B16-421D-AD64-F76F2C31C44D}" type="presParOf" srcId="{F7295A31-1846-475E-BF9E-FDCE9619DC29}" destId="{EB996BED-F07A-4D47-AF2E-F119F6EBD695}" srcOrd="3" destOrd="0" presId="urn:microsoft.com/office/officeart/2005/8/layout/list1"/>
    <dgm:cxn modelId="{F25DFF8B-A952-4A67-A1CA-383E3D8DE4AC}" type="presParOf" srcId="{F7295A31-1846-475E-BF9E-FDCE9619DC29}" destId="{618FB3CD-D93F-4E12-988A-901E9E3192CE}" srcOrd="4" destOrd="0" presId="urn:microsoft.com/office/officeart/2005/8/layout/list1"/>
    <dgm:cxn modelId="{88C01A35-BEBE-455F-B211-0DA8E01B128C}" type="presParOf" srcId="{618FB3CD-D93F-4E12-988A-901E9E3192CE}" destId="{FC1ABA42-DC8D-4AEA-83F7-1BCC674B069B}" srcOrd="0" destOrd="0" presId="urn:microsoft.com/office/officeart/2005/8/layout/list1"/>
    <dgm:cxn modelId="{759DA643-3795-4BB5-B3A3-F1DA4FCDA6EA}" type="presParOf" srcId="{618FB3CD-D93F-4E12-988A-901E9E3192CE}" destId="{AEA23196-09EE-4332-9BBA-EC30D0DB923D}" srcOrd="1" destOrd="0" presId="urn:microsoft.com/office/officeart/2005/8/layout/list1"/>
    <dgm:cxn modelId="{9BE11007-5B85-4C29-90DE-8DC0E33BD708}" type="presParOf" srcId="{F7295A31-1846-475E-BF9E-FDCE9619DC29}" destId="{F30B2D2E-D68C-4C3E-8425-70461535C78F}" srcOrd="5" destOrd="0" presId="urn:microsoft.com/office/officeart/2005/8/layout/list1"/>
    <dgm:cxn modelId="{5EB32E22-023D-40C2-98F9-19B6ADEC3CCF}" type="presParOf" srcId="{F7295A31-1846-475E-BF9E-FDCE9619DC29}" destId="{425F817B-1AA5-4565-BFAE-AAE02EE8AEC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BCBBAC6-D1DF-4FD8-B45B-579A4C2264FD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A6C7F7D-DEC1-4BA2-A01A-F9DB5F4A5063}">
      <dgm:prSet custT="1"/>
      <dgm:spPr/>
      <dgm:t>
        <a:bodyPr/>
        <a:lstStyle/>
        <a:p>
          <a:pPr algn="ctr"/>
          <a:r>
            <a:rPr lang="sl-SI" sz="1800" dirty="0" smtClean="0"/>
            <a:t>uporabnost </a:t>
          </a:r>
          <a:r>
            <a:rPr lang="sl-SI" sz="1800" b="1" dirty="0" smtClean="0"/>
            <a:t>priročnika</a:t>
          </a:r>
          <a:r>
            <a:rPr lang="sl-SI" sz="1800" dirty="0" smtClean="0"/>
            <a:t>  </a:t>
          </a:r>
          <a:endParaRPr lang="sl-SI" sz="1800" dirty="0"/>
        </a:p>
      </dgm:t>
    </dgm:pt>
    <dgm:pt modelId="{9068A41C-B627-45CC-83B1-AA5FB944D48C}" type="parTrans" cxnId="{F8B3C92F-539E-4BC4-985F-3D87F2C725B1}">
      <dgm:prSet/>
      <dgm:spPr/>
      <dgm:t>
        <a:bodyPr/>
        <a:lstStyle/>
        <a:p>
          <a:endParaRPr lang="sl-SI"/>
        </a:p>
      </dgm:t>
    </dgm:pt>
    <dgm:pt modelId="{1D10B9C9-E006-4ABF-8FC3-1B6D9290A56B}" type="sibTrans" cxnId="{F8B3C92F-539E-4BC4-985F-3D87F2C725B1}">
      <dgm:prSet/>
      <dgm:spPr/>
      <dgm:t>
        <a:bodyPr/>
        <a:lstStyle/>
        <a:p>
          <a:endParaRPr lang="sl-SI"/>
        </a:p>
      </dgm:t>
    </dgm:pt>
    <dgm:pt modelId="{92195BF3-8A8E-4B1A-92F5-672A86DAFC9D}">
      <dgm:prSet/>
      <dgm:spPr/>
      <dgm:t>
        <a:bodyPr/>
        <a:lstStyle/>
        <a:p>
          <a:r>
            <a:rPr lang="sl-SI" dirty="0" smtClean="0"/>
            <a:t>4,04</a:t>
          </a:r>
          <a:endParaRPr lang="sl-SI" dirty="0"/>
        </a:p>
      </dgm:t>
    </dgm:pt>
    <dgm:pt modelId="{5726A090-F8F7-43CD-AC06-4016F0B9F6A9}" type="parTrans" cxnId="{C55FCCBF-666E-477B-8323-CA5B4B04C630}">
      <dgm:prSet/>
      <dgm:spPr/>
      <dgm:t>
        <a:bodyPr/>
        <a:lstStyle/>
        <a:p>
          <a:endParaRPr lang="sl-SI"/>
        </a:p>
      </dgm:t>
    </dgm:pt>
    <dgm:pt modelId="{A9DBF962-6F3D-4DD4-9834-E705829AECEB}" type="sibTrans" cxnId="{C55FCCBF-666E-477B-8323-CA5B4B04C630}">
      <dgm:prSet/>
      <dgm:spPr/>
      <dgm:t>
        <a:bodyPr/>
        <a:lstStyle/>
        <a:p>
          <a:endParaRPr lang="sl-SI"/>
        </a:p>
      </dgm:t>
    </dgm:pt>
    <dgm:pt modelId="{08781382-41A4-4FC8-9584-B95BBFEFFE41}">
      <dgm:prSet/>
      <dgm:spPr/>
      <dgm:t>
        <a:bodyPr/>
        <a:lstStyle/>
        <a:p>
          <a:r>
            <a:rPr lang="sl-SI" dirty="0" smtClean="0"/>
            <a:t>3,60</a:t>
          </a:r>
          <a:endParaRPr lang="sl-SI" dirty="0"/>
        </a:p>
      </dgm:t>
    </dgm:pt>
    <dgm:pt modelId="{F10DFCA5-79DC-48A7-99EB-C6110F4D741F}" type="parTrans" cxnId="{5113D0DE-6A60-4DD1-BCD3-8494E0741C78}">
      <dgm:prSet/>
      <dgm:spPr/>
      <dgm:t>
        <a:bodyPr/>
        <a:lstStyle/>
        <a:p>
          <a:endParaRPr lang="sl-SI"/>
        </a:p>
      </dgm:t>
    </dgm:pt>
    <dgm:pt modelId="{FFDD542E-C5AF-4B2F-8536-2AE42E8B2D75}" type="sibTrans" cxnId="{5113D0DE-6A60-4DD1-BCD3-8494E0741C78}">
      <dgm:prSet/>
      <dgm:spPr/>
      <dgm:t>
        <a:bodyPr/>
        <a:lstStyle/>
        <a:p>
          <a:endParaRPr lang="sl-SI"/>
        </a:p>
      </dgm:t>
    </dgm:pt>
    <dgm:pt modelId="{FF5B830C-88B2-464D-A020-7FD5A02548EA}">
      <dgm:prSet custT="1"/>
      <dgm:spPr/>
      <dgm:t>
        <a:bodyPr/>
        <a:lstStyle/>
        <a:p>
          <a:pPr algn="ctr"/>
          <a:r>
            <a:rPr lang="sl-SI" sz="1800" dirty="0" smtClean="0"/>
            <a:t>uporabnost </a:t>
          </a:r>
          <a:r>
            <a:rPr lang="sl-SI" sz="1800" b="1" dirty="0" smtClean="0"/>
            <a:t>vmesniške</a:t>
          </a:r>
          <a:r>
            <a:rPr lang="sl-SI" sz="1800" dirty="0" smtClean="0"/>
            <a:t> </a:t>
          </a:r>
          <a:r>
            <a:rPr lang="sl-SI" sz="1800" b="1" dirty="0" smtClean="0"/>
            <a:t>pomoči</a:t>
          </a:r>
          <a:endParaRPr lang="sl-SI" sz="1800" b="1" dirty="0"/>
        </a:p>
      </dgm:t>
    </dgm:pt>
    <dgm:pt modelId="{17CBA211-478B-40F1-9DBE-105D1A728143}" type="parTrans" cxnId="{D9182BFA-646C-4EB6-8C4D-01C359991AD7}">
      <dgm:prSet/>
      <dgm:spPr/>
      <dgm:t>
        <a:bodyPr/>
        <a:lstStyle/>
        <a:p>
          <a:endParaRPr lang="sl-SI"/>
        </a:p>
      </dgm:t>
    </dgm:pt>
    <dgm:pt modelId="{1971C2AF-3A8C-450F-B3E9-4B4AEF7FC443}" type="sibTrans" cxnId="{D9182BFA-646C-4EB6-8C4D-01C359991AD7}">
      <dgm:prSet/>
      <dgm:spPr/>
      <dgm:t>
        <a:bodyPr/>
        <a:lstStyle/>
        <a:p>
          <a:endParaRPr lang="sl-SI"/>
        </a:p>
      </dgm:t>
    </dgm:pt>
    <dgm:pt modelId="{20D46BEE-E125-4DFB-BEED-6E8CC70CE4BC}" type="pres">
      <dgm:prSet presAssocID="{ABCBBAC6-D1DF-4FD8-B45B-579A4C2264FD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294CF9D2-943A-4A41-B392-2CA51B2ED862}" type="pres">
      <dgm:prSet presAssocID="{92195BF3-8A8E-4B1A-92F5-672A86DAFC9D}" presName="linNode" presStyleCnt="0"/>
      <dgm:spPr/>
    </dgm:pt>
    <dgm:pt modelId="{99C6F267-3BC8-45C3-8471-3704E629B0F7}" type="pres">
      <dgm:prSet presAssocID="{92195BF3-8A8E-4B1A-92F5-672A86DAFC9D}" presName="parentShp" presStyleLbl="node1" presStyleIdx="0" presStyleCnt="2" custScaleX="44531" custScaleY="39041" custLinFactNeighborX="17875" custLinFactNeighborY="642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1D00470-8D69-4D1C-A74A-F7613022417C}" type="pres">
      <dgm:prSet presAssocID="{92195BF3-8A8E-4B1A-92F5-672A86DAFC9D}" presName="childShp" presStyleLbl="bgAccFollowNode1" presStyleIdx="0" presStyleCnt="2" custScaleX="91344" custScaleY="22325" custLinFactNeighborX="30708" custLinFactNeighborY="488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39D7ED-F205-47A4-989C-96147F9D929F}" type="pres">
      <dgm:prSet presAssocID="{A9DBF962-6F3D-4DD4-9834-E705829AECEB}" presName="spacing" presStyleCnt="0"/>
      <dgm:spPr/>
    </dgm:pt>
    <dgm:pt modelId="{233DCBA1-D8AA-4EAD-BAD4-E475F0C88652}" type="pres">
      <dgm:prSet presAssocID="{08781382-41A4-4FC8-9584-B95BBFEFFE41}" presName="linNode" presStyleCnt="0"/>
      <dgm:spPr/>
    </dgm:pt>
    <dgm:pt modelId="{4AEC0EEA-0583-4D58-879E-754920D744C1}" type="pres">
      <dgm:prSet presAssocID="{08781382-41A4-4FC8-9584-B95BBFEFFE41}" presName="parentShp" presStyleLbl="node1" presStyleIdx="1" presStyleCnt="2" custScaleX="44531" custScaleY="39041" custLinFactNeighborX="17875" custLinFactNeighborY="503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A07028-3C5A-44FB-A451-4A5E3AED2925}" type="pres">
      <dgm:prSet presAssocID="{08781382-41A4-4FC8-9584-B95BBFEFFE41}" presName="childShp" presStyleLbl="bgAccFollowNode1" presStyleIdx="1" presStyleCnt="2" custScaleX="91344" custScaleY="32053" custLinFactNeighborX="30708" custLinFactNeighborY="488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D85BE97F-1186-4076-AEF3-76A05A803585}" type="presOf" srcId="{08781382-41A4-4FC8-9584-B95BBFEFFE41}" destId="{4AEC0EEA-0583-4D58-879E-754920D744C1}" srcOrd="0" destOrd="0" presId="urn:microsoft.com/office/officeart/2005/8/layout/vList6"/>
    <dgm:cxn modelId="{825E6D81-B184-4A1E-B4A9-E9B9C21D1DCB}" type="presOf" srcId="{FF5B830C-88B2-464D-A020-7FD5A02548EA}" destId="{68A07028-3C5A-44FB-A451-4A5E3AED2925}" srcOrd="0" destOrd="0" presId="urn:microsoft.com/office/officeart/2005/8/layout/vList6"/>
    <dgm:cxn modelId="{5113D0DE-6A60-4DD1-BCD3-8494E0741C78}" srcId="{ABCBBAC6-D1DF-4FD8-B45B-579A4C2264FD}" destId="{08781382-41A4-4FC8-9584-B95BBFEFFE41}" srcOrd="1" destOrd="0" parTransId="{F10DFCA5-79DC-48A7-99EB-C6110F4D741F}" sibTransId="{FFDD542E-C5AF-4B2F-8536-2AE42E8B2D75}"/>
    <dgm:cxn modelId="{C55FCCBF-666E-477B-8323-CA5B4B04C630}" srcId="{ABCBBAC6-D1DF-4FD8-B45B-579A4C2264FD}" destId="{92195BF3-8A8E-4B1A-92F5-672A86DAFC9D}" srcOrd="0" destOrd="0" parTransId="{5726A090-F8F7-43CD-AC06-4016F0B9F6A9}" sibTransId="{A9DBF962-6F3D-4DD4-9834-E705829AECEB}"/>
    <dgm:cxn modelId="{F8B3C92F-539E-4BC4-985F-3D87F2C725B1}" srcId="{92195BF3-8A8E-4B1A-92F5-672A86DAFC9D}" destId="{4A6C7F7D-DEC1-4BA2-A01A-F9DB5F4A5063}" srcOrd="0" destOrd="0" parTransId="{9068A41C-B627-45CC-83B1-AA5FB944D48C}" sibTransId="{1D10B9C9-E006-4ABF-8FC3-1B6D9290A56B}"/>
    <dgm:cxn modelId="{E3D83B86-2D94-46EA-BA8B-925E0574CDEA}" type="presOf" srcId="{4A6C7F7D-DEC1-4BA2-A01A-F9DB5F4A5063}" destId="{F1D00470-8D69-4D1C-A74A-F7613022417C}" srcOrd="0" destOrd="0" presId="urn:microsoft.com/office/officeart/2005/8/layout/vList6"/>
    <dgm:cxn modelId="{D9182BFA-646C-4EB6-8C4D-01C359991AD7}" srcId="{08781382-41A4-4FC8-9584-B95BBFEFFE41}" destId="{FF5B830C-88B2-464D-A020-7FD5A02548EA}" srcOrd="0" destOrd="0" parTransId="{17CBA211-478B-40F1-9DBE-105D1A728143}" sibTransId="{1971C2AF-3A8C-450F-B3E9-4B4AEF7FC443}"/>
    <dgm:cxn modelId="{4E97E5E8-07C0-4ED2-B58A-1C1395C37FAB}" type="presOf" srcId="{ABCBBAC6-D1DF-4FD8-B45B-579A4C2264FD}" destId="{20D46BEE-E125-4DFB-BEED-6E8CC70CE4BC}" srcOrd="0" destOrd="0" presId="urn:microsoft.com/office/officeart/2005/8/layout/vList6"/>
    <dgm:cxn modelId="{58E834FA-6137-44B9-99CC-949E37624D4F}" type="presOf" srcId="{92195BF3-8A8E-4B1A-92F5-672A86DAFC9D}" destId="{99C6F267-3BC8-45C3-8471-3704E629B0F7}" srcOrd="0" destOrd="0" presId="urn:microsoft.com/office/officeart/2005/8/layout/vList6"/>
    <dgm:cxn modelId="{E19B09BC-B821-4443-969C-6BBD39A233B7}" type="presParOf" srcId="{20D46BEE-E125-4DFB-BEED-6E8CC70CE4BC}" destId="{294CF9D2-943A-4A41-B392-2CA51B2ED862}" srcOrd="0" destOrd="0" presId="urn:microsoft.com/office/officeart/2005/8/layout/vList6"/>
    <dgm:cxn modelId="{5AFE5ECF-3FCC-479B-ADE3-8378452F8A0C}" type="presParOf" srcId="{294CF9D2-943A-4A41-B392-2CA51B2ED862}" destId="{99C6F267-3BC8-45C3-8471-3704E629B0F7}" srcOrd="0" destOrd="0" presId="urn:microsoft.com/office/officeart/2005/8/layout/vList6"/>
    <dgm:cxn modelId="{F225FB78-49BB-4850-8705-1F9B8FAE5311}" type="presParOf" srcId="{294CF9D2-943A-4A41-B392-2CA51B2ED862}" destId="{F1D00470-8D69-4D1C-A74A-F7613022417C}" srcOrd="1" destOrd="0" presId="urn:microsoft.com/office/officeart/2005/8/layout/vList6"/>
    <dgm:cxn modelId="{D5FC0B9A-2A6A-41DD-94C2-B5DA9FB2EB6E}" type="presParOf" srcId="{20D46BEE-E125-4DFB-BEED-6E8CC70CE4BC}" destId="{A539D7ED-F205-47A4-989C-96147F9D929F}" srcOrd="1" destOrd="0" presId="urn:microsoft.com/office/officeart/2005/8/layout/vList6"/>
    <dgm:cxn modelId="{EDE13148-9A77-4881-8E6F-C74B78A99D05}" type="presParOf" srcId="{20D46BEE-E125-4DFB-BEED-6E8CC70CE4BC}" destId="{233DCBA1-D8AA-4EAD-BAD4-E475F0C88652}" srcOrd="2" destOrd="0" presId="urn:microsoft.com/office/officeart/2005/8/layout/vList6"/>
    <dgm:cxn modelId="{3E09A649-6F88-48EF-B19D-144C5B7DCC01}" type="presParOf" srcId="{233DCBA1-D8AA-4EAD-BAD4-E475F0C88652}" destId="{4AEC0EEA-0583-4D58-879E-754920D744C1}" srcOrd="0" destOrd="0" presId="urn:microsoft.com/office/officeart/2005/8/layout/vList6"/>
    <dgm:cxn modelId="{C9103834-6A30-4082-913B-AC20590C154A}" type="presParOf" srcId="{233DCBA1-D8AA-4EAD-BAD4-E475F0C88652}" destId="{68A07028-3C5A-44FB-A451-4A5E3AED29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>
        <a:solidFill>
          <a:schemeClr val="tx1"/>
        </a:solidFill>
      </dgm:spPr>
      <dgm:t>
        <a:bodyPr/>
        <a:lstStyle/>
        <a:p>
          <a:pPr algn="l"/>
          <a:r>
            <a:rPr lang="sl-SI" sz="1800" dirty="0" smtClean="0">
              <a:solidFill>
                <a:schemeClr val="bg1"/>
              </a:solidFill>
            </a:rPr>
            <a:t>pri zasnovi konkordančnika smo upoštevali</a:t>
          </a:r>
          <a:endParaRPr lang="sl-SI" sz="1800" dirty="0">
            <a:solidFill>
              <a:schemeClr val="bg1"/>
            </a:solidFill>
          </a:endParaRPr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izkušnje s </a:t>
          </a:r>
          <a:r>
            <a:rPr lang="sl-SI" sz="1800" dirty="0" err="1" smtClean="0"/>
            <a:t>Konkordančnikom</a:t>
          </a:r>
          <a:r>
            <a:rPr lang="sl-SI" sz="1800" dirty="0" smtClean="0"/>
            <a:t> ASP32 (</a:t>
          </a:r>
          <a:r>
            <a:rPr lang="sl-SI" sz="1800" dirty="0" err="1" smtClean="0"/>
            <a:t>Fida</a:t>
          </a:r>
          <a:r>
            <a:rPr lang="sl-SI" sz="1800" dirty="0" smtClean="0"/>
            <a:t>, FidaPLUS)</a:t>
          </a:r>
          <a:endParaRPr lang="sl-SI" sz="1800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C8F32636-210C-449E-8B38-DDBA257B8626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analizo vmesnikov primerljivih korpusov (slovenskih, tujih)</a:t>
          </a:r>
          <a:endParaRPr lang="sl-SI" sz="1800" dirty="0"/>
        </a:p>
      </dgm:t>
    </dgm:pt>
    <dgm:pt modelId="{669CBCA4-CE9E-46CB-A2DF-35ED8B003B98}" type="parTrans" cxnId="{C7E1D99C-C90D-4185-A0E1-0B69B1E634ED}">
      <dgm:prSet/>
      <dgm:spPr/>
      <dgm:t>
        <a:bodyPr/>
        <a:lstStyle/>
        <a:p>
          <a:endParaRPr lang="sl-SI" sz="1800"/>
        </a:p>
      </dgm:t>
    </dgm:pt>
    <dgm:pt modelId="{996F71F8-9131-4F11-B58D-BCF7E5BA4FC2}" type="sibTrans" cxnId="{C7E1D99C-C90D-4185-A0E1-0B69B1E634ED}">
      <dgm:prSet/>
      <dgm:spPr/>
      <dgm:t>
        <a:bodyPr/>
        <a:lstStyle/>
        <a:p>
          <a:endParaRPr lang="sl-SI" sz="1800"/>
        </a:p>
      </dgm:t>
    </dgm:pt>
    <dgm:pt modelId="{AB841EE9-C192-40AB-8C96-D6D5F0289C3E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rezultate uporabniške evalvacije korpusa FidaPLUS  (spletni vprašalnik, julij–december 2009, izpolnilo </a:t>
          </a:r>
          <a:r>
            <a:rPr lang="sl-SI" sz="1800" b="1" dirty="0" smtClean="0"/>
            <a:t>266 uporabnikov</a:t>
          </a:r>
          <a:r>
            <a:rPr lang="sl-SI" sz="1800" dirty="0" smtClean="0"/>
            <a:t>)</a:t>
          </a:r>
          <a:endParaRPr lang="sl-SI" sz="1800" dirty="0"/>
        </a:p>
      </dgm:t>
    </dgm:pt>
    <dgm:pt modelId="{A5E30AC2-01D4-43E1-8D07-743761AF7626}" type="parTrans" cxnId="{D9A07EFB-45BE-45F1-BE71-D3475EDBE11A}">
      <dgm:prSet/>
      <dgm:spPr/>
      <dgm:t>
        <a:bodyPr/>
        <a:lstStyle/>
        <a:p>
          <a:endParaRPr lang="sl-SI"/>
        </a:p>
      </dgm:t>
    </dgm:pt>
    <dgm:pt modelId="{74B46984-3782-4566-974F-DF7DAB83BB17}" type="sibTrans" cxnId="{D9A07EFB-45BE-45F1-BE71-D3475EDBE11A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105747" custScaleY="85128" custLinFactNeighborX="37931" custLinFactNeighborY="-1123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 custLinFactNeighborY="2247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9D8AF25F-2358-4AC9-B202-F71B3D3B5721}" type="presOf" srcId="{AB841EE9-C192-40AB-8C96-D6D5F0289C3E}" destId="{E29850D8-FBAD-46ED-A85A-7C8913BC2221}" srcOrd="0" destOrd="2" presId="urn:microsoft.com/office/officeart/2005/8/layout/list1"/>
    <dgm:cxn modelId="{CC89AAE1-00F6-4AA6-94FC-31B8EC2A51EF}" type="presOf" srcId="{06BCEAE1-1953-4828-AFA2-C64B88E893CD}" destId="{96471E9C-34E4-4F6C-BA40-CB9240A3BE19}" srcOrd="0" destOrd="0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C673E390-8D7E-48F5-AFCB-59128CDCC01F}" type="presOf" srcId="{06BCEAE1-1953-4828-AFA2-C64B88E893CD}" destId="{67DEC0E4-7533-4B94-87D1-190ED0C8BACA}" srcOrd="1" destOrd="0" presId="urn:microsoft.com/office/officeart/2005/8/layout/list1"/>
    <dgm:cxn modelId="{0112DDD6-B82B-46E6-8C65-8CC369AB29CA}" type="presOf" srcId="{54CD8BA5-CCD4-4ABB-BC0E-58A704EDA52B}" destId="{E29850D8-FBAD-46ED-A85A-7C8913BC2221}" srcOrd="0" destOrd="0" presId="urn:microsoft.com/office/officeart/2005/8/layout/list1"/>
    <dgm:cxn modelId="{E5C58EE4-165D-4AC0-9D7A-5AA3BDBAB8DF}" type="presOf" srcId="{C8F32636-210C-449E-8B38-DDBA257B8626}" destId="{E29850D8-FBAD-46ED-A85A-7C8913BC2221}" srcOrd="0" destOrd="1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D9A07EFB-45BE-45F1-BE71-D3475EDBE11A}" srcId="{06BCEAE1-1953-4828-AFA2-C64B88E893CD}" destId="{AB841EE9-C192-40AB-8C96-D6D5F0289C3E}" srcOrd="2" destOrd="0" parTransId="{A5E30AC2-01D4-43E1-8D07-743761AF7626}" sibTransId="{74B46984-3782-4566-974F-DF7DAB83BB17}"/>
    <dgm:cxn modelId="{C7E1D99C-C90D-4185-A0E1-0B69B1E634ED}" srcId="{06BCEAE1-1953-4828-AFA2-C64B88E893CD}" destId="{C8F32636-210C-449E-8B38-DDBA257B8626}" srcOrd="1" destOrd="0" parTransId="{669CBCA4-CE9E-46CB-A2DF-35ED8B003B98}" sibTransId="{996F71F8-9131-4F11-B58D-BCF7E5BA4FC2}"/>
    <dgm:cxn modelId="{7FA9ED29-2691-4822-B42A-A413476919A0}" type="presOf" srcId="{FF758D99-6011-497A-94B4-672DF145671B}" destId="{F7295A31-1846-475E-BF9E-FDCE9619DC29}" srcOrd="0" destOrd="0" presId="urn:microsoft.com/office/officeart/2005/8/layout/list1"/>
    <dgm:cxn modelId="{2A701025-8D86-477C-9BBC-7F11BAF00912}" type="presParOf" srcId="{F7295A31-1846-475E-BF9E-FDCE9619DC29}" destId="{E2D258D6-C051-4030-876C-4D5939A8AA8C}" srcOrd="0" destOrd="0" presId="urn:microsoft.com/office/officeart/2005/8/layout/list1"/>
    <dgm:cxn modelId="{30A5C100-3CD6-4ABB-AD07-614A9F850A5C}" type="presParOf" srcId="{E2D258D6-C051-4030-876C-4D5939A8AA8C}" destId="{96471E9C-34E4-4F6C-BA40-CB9240A3BE19}" srcOrd="0" destOrd="0" presId="urn:microsoft.com/office/officeart/2005/8/layout/list1"/>
    <dgm:cxn modelId="{57ECD6AC-FF74-449E-8D0E-E56BE88B1B9F}" type="presParOf" srcId="{E2D258D6-C051-4030-876C-4D5939A8AA8C}" destId="{67DEC0E4-7533-4B94-87D1-190ED0C8BACA}" srcOrd="1" destOrd="0" presId="urn:microsoft.com/office/officeart/2005/8/layout/list1"/>
    <dgm:cxn modelId="{0A1345DE-8D92-4F40-A511-890C7D2B51C3}" type="presParOf" srcId="{F7295A31-1846-475E-BF9E-FDCE9619DC29}" destId="{EB92DE92-4173-44A2-B475-4C544ECEC96A}" srcOrd="1" destOrd="0" presId="urn:microsoft.com/office/officeart/2005/8/layout/list1"/>
    <dgm:cxn modelId="{8767D093-1762-4E2A-A309-FDD67608C10C}" type="presParOf" srcId="{F7295A31-1846-475E-BF9E-FDCE9619DC29}" destId="{E29850D8-FBAD-46ED-A85A-7C8913BC2221}" srcOrd="2" destOrd="0" presId="urn:microsoft.com/office/officeart/2005/8/layout/list1"/>
  </dgm:cxnLst>
  <dgm:bg>
    <a:noFill/>
  </dgm:bg>
  <dgm:whole>
    <a:effectLst/>
  </dgm:whole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/>
      <dgm:t>
        <a:bodyPr/>
        <a:lstStyle/>
        <a:p>
          <a:pPr algn="l"/>
          <a:r>
            <a:rPr lang="sl-SI" sz="2400" dirty="0" smtClean="0"/>
            <a:t>registracija, prijava v korpus</a:t>
          </a:r>
          <a:endParaRPr lang="sl-SI" sz="2400" dirty="0"/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/>
      <dgm:t>
        <a:bodyPr/>
        <a:lstStyle/>
        <a:p>
          <a:pPr algn="just"/>
          <a:r>
            <a:rPr lang="sl-SI" sz="1800" dirty="0" smtClean="0"/>
            <a:t>enostavna registracija z izbiro </a:t>
          </a:r>
          <a:r>
            <a:rPr lang="sl-SI" sz="1800" b="1" dirty="0" smtClean="0"/>
            <a:t>lastnega uporabniškega imena ter gesla</a:t>
          </a:r>
          <a:endParaRPr lang="sl-SI" sz="1800" b="1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C8F32636-210C-449E-8B38-DDBA257B8626}">
      <dgm:prSet custT="1"/>
      <dgm:spPr/>
      <dgm:t>
        <a:bodyPr/>
        <a:lstStyle/>
        <a:p>
          <a:pPr algn="just"/>
          <a:r>
            <a:rPr lang="sl-SI" sz="1800" dirty="0" smtClean="0"/>
            <a:t>enostavna prijava v korpus </a:t>
          </a:r>
          <a:r>
            <a:rPr lang="sl-SI" sz="1800" b="1" dirty="0" smtClean="0"/>
            <a:t>z enim samim klikom</a:t>
          </a:r>
          <a:endParaRPr lang="sl-SI" sz="1800" b="1" dirty="0"/>
        </a:p>
      </dgm:t>
    </dgm:pt>
    <dgm:pt modelId="{669CBCA4-CE9E-46CB-A2DF-35ED8B003B98}" type="parTrans" cxnId="{C7E1D99C-C90D-4185-A0E1-0B69B1E634ED}">
      <dgm:prSet/>
      <dgm:spPr/>
      <dgm:t>
        <a:bodyPr/>
        <a:lstStyle/>
        <a:p>
          <a:endParaRPr lang="sl-SI" sz="1800"/>
        </a:p>
      </dgm:t>
    </dgm:pt>
    <dgm:pt modelId="{996F71F8-9131-4F11-B58D-BCF7E5BA4FC2}" type="sibTrans" cxnId="{C7E1D99C-C90D-4185-A0E1-0B69B1E634ED}">
      <dgm:prSet/>
      <dgm:spPr/>
      <dgm:t>
        <a:bodyPr/>
        <a:lstStyle/>
        <a:p>
          <a:endParaRPr lang="sl-SI" sz="1800"/>
        </a:p>
      </dgm:t>
    </dgm:pt>
    <dgm:pt modelId="{5AF585EA-2358-462B-A117-6EAD8C8F7D14}">
      <dgm:prSet custT="1"/>
      <dgm:spPr/>
      <dgm:t>
        <a:bodyPr/>
        <a:lstStyle/>
        <a:p>
          <a:pPr algn="just"/>
          <a:r>
            <a:rPr lang="sl-SI" sz="1800" dirty="0" smtClean="0"/>
            <a:t>odprava </a:t>
          </a:r>
          <a:r>
            <a:rPr lang="sl-SI" sz="1800" b="1" dirty="0" smtClean="0"/>
            <a:t>preteka seje</a:t>
          </a:r>
          <a:r>
            <a:rPr lang="sl-SI" sz="1800" dirty="0" smtClean="0"/>
            <a:t>, ki zahteva ponovno prijavo za delo s korpusom</a:t>
          </a:r>
          <a:endParaRPr lang="sl-SI" sz="1800" dirty="0"/>
        </a:p>
      </dgm:t>
    </dgm:pt>
    <dgm:pt modelId="{BC8737D6-F828-41F4-B4EC-7CAEC4DD5CE1}" type="parTrans" cxnId="{75DA5A6E-6FFC-4018-A8B9-957B78C2F5B9}">
      <dgm:prSet/>
      <dgm:spPr/>
      <dgm:t>
        <a:bodyPr/>
        <a:lstStyle/>
        <a:p>
          <a:endParaRPr lang="sl-SI"/>
        </a:p>
      </dgm:t>
    </dgm:pt>
    <dgm:pt modelId="{A602FEAF-9CC6-4141-B404-F292665F5EB0}" type="sibTrans" cxnId="{75DA5A6E-6FFC-4018-A8B9-957B78C2F5B9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9153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ED6ADCA-F920-49F8-9D50-7C08B6F6A888}" type="presOf" srcId="{FF758D99-6011-497A-94B4-672DF145671B}" destId="{F7295A31-1846-475E-BF9E-FDCE9619DC29}" srcOrd="0" destOrd="0" presId="urn:microsoft.com/office/officeart/2005/8/layout/list1"/>
    <dgm:cxn modelId="{75DA5A6E-6FFC-4018-A8B9-957B78C2F5B9}" srcId="{06BCEAE1-1953-4828-AFA2-C64B88E893CD}" destId="{5AF585EA-2358-462B-A117-6EAD8C8F7D14}" srcOrd="2" destOrd="0" parTransId="{BC8737D6-F828-41F4-B4EC-7CAEC4DD5CE1}" sibTransId="{A602FEAF-9CC6-4141-B404-F292665F5EB0}"/>
    <dgm:cxn modelId="{33B1797A-5375-4DFA-9602-FF08CD101CF5}" type="presOf" srcId="{06BCEAE1-1953-4828-AFA2-C64B88E893CD}" destId="{96471E9C-34E4-4F6C-BA40-CB9240A3BE19}" srcOrd="0" destOrd="0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3FC30F8C-24FA-4EBB-8A2E-A2820056404F}" type="presOf" srcId="{C8F32636-210C-449E-8B38-DDBA257B8626}" destId="{E29850D8-FBAD-46ED-A85A-7C8913BC2221}" srcOrd="0" destOrd="1" presId="urn:microsoft.com/office/officeart/2005/8/layout/list1"/>
    <dgm:cxn modelId="{A6C720F0-B5B5-417D-9FE4-E0560247B0BF}" type="presOf" srcId="{54CD8BA5-CCD4-4ABB-BC0E-58A704EDA52B}" destId="{E29850D8-FBAD-46ED-A85A-7C8913BC2221}" srcOrd="0" destOrd="0" presId="urn:microsoft.com/office/officeart/2005/8/layout/list1"/>
    <dgm:cxn modelId="{7E0D6A6D-6F9A-466F-83E4-BD67D0745A4C}" type="presOf" srcId="{06BCEAE1-1953-4828-AFA2-C64B88E893CD}" destId="{67DEC0E4-7533-4B94-87D1-190ED0C8BACA}" srcOrd="1" destOrd="0" presId="urn:microsoft.com/office/officeart/2005/8/layout/list1"/>
    <dgm:cxn modelId="{FC757527-2F7D-4C79-B903-3E5C2D233092}" type="presOf" srcId="{5AF585EA-2358-462B-A117-6EAD8C8F7D14}" destId="{E29850D8-FBAD-46ED-A85A-7C8913BC2221}" srcOrd="0" destOrd="2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C7E1D99C-C90D-4185-A0E1-0B69B1E634ED}" srcId="{06BCEAE1-1953-4828-AFA2-C64B88E893CD}" destId="{C8F32636-210C-449E-8B38-DDBA257B8626}" srcOrd="1" destOrd="0" parTransId="{669CBCA4-CE9E-46CB-A2DF-35ED8B003B98}" sibTransId="{996F71F8-9131-4F11-B58D-BCF7E5BA4FC2}"/>
    <dgm:cxn modelId="{06FFFE93-0093-4E20-B890-1C3BA72D5772}" type="presParOf" srcId="{F7295A31-1846-475E-BF9E-FDCE9619DC29}" destId="{E2D258D6-C051-4030-876C-4D5939A8AA8C}" srcOrd="0" destOrd="0" presId="urn:microsoft.com/office/officeart/2005/8/layout/list1"/>
    <dgm:cxn modelId="{A736C566-D00D-4B48-A811-290091CDC6D7}" type="presParOf" srcId="{E2D258D6-C051-4030-876C-4D5939A8AA8C}" destId="{96471E9C-34E4-4F6C-BA40-CB9240A3BE19}" srcOrd="0" destOrd="0" presId="urn:microsoft.com/office/officeart/2005/8/layout/list1"/>
    <dgm:cxn modelId="{8EEC2F23-C715-4B5A-9257-F7BBE1C2548D}" type="presParOf" srcId="{E2D258D6-C051-4030-876C-4D5939A8AA8C}" destId="{67DEC0E4-7533-4B94-87D1-190ED0C8BACA}" srcOrd="1" destOrd="0" presId="urn:microsoft.com/office/officeart/2005/8/layout/list1"/>
    <dgm:cxn modelId="{1348F5DC-9598-4544-8934-476704DD1182}" type="presParOf" srcId="{F7295A31-1846-475E-BF9E-FDCE9619DC29}" destId="{EB92DE92-4173-44A2-B475-4C544ECEC96A}" srcOrd="1" destOrd="0" presId="urn:microsoft.com/office/officeart/2005/8/layout/list1"/>
    <dgm:cxn modelId="{A759F4C6-99DF-49FC-AE01-A65A7DDFF70A}" type="presParOf" srcId="{F7295A31-1846-475E-BF9E-FDCE9619DC29}" destId="{E29850D8-FBAD-46ED-A85A-7C8913BC222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/>
      <dgm:t>
        <a:bodyPr/>
        <a:lstStyle/>
        <a:p>
          <a:pPr algn="l"/>
          <a:r>
            <a:rPr lang="sl-SI" sz="2400" dirty="0" smtClean="0"/>
            <a:t>hitrost ter zanesljivost delovanja programa</a:t>
          </a:r>
          <a:endParaRPr lang="sl-SI" sz="2400" dirty="0"/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/>
      <dgm:t>
        <a:bodyPr/>
        <a:lstStyle/>
        <a:p>
          <a:pPr algn="just"/>
          <a:r>
            <a:rPr lang="sl-SI" sz="1800" dirty="0" smtClean="0"/>
            <a:t>izboljšava </a:t>
          </a:r>
          <a:r>
            <a:rPr lang="sl-SI" sz="1800" b="1" dirty="0" smtClean="0"/>
            <a:t>hitrosti </a:t>
          </a:r>
          <a:r>
            <a:rPr lang="sl-SI" sz="1800" dirty="0" smtClean="0"/>
            <a:t>obdelave podatkov (na novo zasnovane podatkovne baze, predpriprava določenega nabora korpusnih podatkov)</a:t>
          </a:r>
          <a:endParaRPr lang="sl-SI" sz="1800" b="1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C8F32636-210C-449E-8B38-DDBA257B8626}">
      <dgm:prSet custT="1"/>
      <dgm:spPr/>
      <dgm:t>
        <a:bodyPr/>
        <a:lstStyle/>
        <a:p>
          <a:pPr algn="just"/>
          <a:r>
            <a:rPr lang="sl-SI" sz="1800" dirty="0" err="1" smtClean="0"/>
            <a:t>omogočenje</a:t>
          </a:r>
          <a:r>
            <a:rPr lang="sl-SI" sz="1800" dirty="0" smtClean="0"/>
            <a:t> </a:t>
          </a:r>
          <a:r>
            <a:rPr lang="sl-SI" sz="1800" b="1" dirty="0" smtClean="0"/>
            <a:t>nemotenega delovanja </a:t>
          </a:r>
          <a:r>
            <a:rPr lang="sl-SI" sz="1800" dirty="0" smtClean="0"/>
            <a:t>sistema (zmogljivejši strežnik, vzdrževanje strežnika)</a:t>
          </a:r>
          <a:endParaRPr lang="sl-SI" sz="1800" b="1" dirty="0"/>
        </a:p>
      </dgm:t>
    </dgm:pt>
    <dgm:pt modelId="{669CBCA4-CE9E-46CB-A2DF-35ED8B003B98}" type="parTrans" cxnId="{C7E1D99C-C90D-4185-A0E1-0B69B1E634ED}">
      <dgm:prSet/>
      <dgm:spPr/>
      <dgm:t>
        <a:bodyPr/>
        <a:lstStyle/>
        <a:p>
          <a:endParaRPr lang="sl-SI" sz="1800"/>
        </a:p>
      </dgm:t>
    </dgm:pt>
    <dgm:pt modelId="{996F71F8-9131-4F11-B58D-BCF7E5BA4FC2}" type="sibTrans" cxnId="{C7E1D99C-C90D-4185-A0E1-0B69B1E634ED}">
      <dgm:prSet/>
      <dgm:spPr/>
      <dgm:t>
        <a:bodyPr/>
        <a:lstStyle/>
        <a:p>
          <a:endParaRPr lang="sl-SI" sz="1800"/>
        </a:p>
      </dgm:t>
    </dgm:pt>
    <dgm:pt modelId="{5AF585EA-2358-462B-A117-6EAD8C8F7D14}">
      <dgm:prSet custT="1"/>
      <dgm:spPr/>
      <dgm:t>
        <a:bodyPr/>
        <a:lstStyle/>
        <a:p>
          <a:pPr algn="just"/>
          <a:r>
            <a:rPr lang="sl-SI" sz="1800" dirty="0" smtClean="0"/>
            <a:t>v primeru napak: problem razložen na uporabniku </a:t>
          </a:r>
          <a:r>
            <a:rPr lang="sl-SI" sz="1800" b="1" dirty="0" smtClean="0"/>
            <a:t>razumljiv</a:t>
          </a:r>
          <a:r>
            <a:rPr lang="sl-SI" sz="1800" dirty="0" smtClean="0"/>
            <a:t> način</a:t>
          </a:r>
          <a:endParaRPr lang="sl-SI" sz="1800" dirty="0"/>
        </a:p>
      </dgm:t>
    </dgm:pt>
    <dgm:pt modelId="{BC8737D6-F828-41F4-B4EC-7CAEC4DD5CE1}" type="parTrans" cxnId="{75DA5A6E-6FFC-4018-A8B9-957B78C2F5B9}">
      <dgm:prSet/>
      <dgm:spPr/>
      <dgm:t>
        <a:bodyPr/>
        <a:lstStyle/>
        <a:p>
          <a:endParaRPr lang="sl-SI"/>
        </a:p>
      </dgm:t>
    </dgm:pt>
    <dgm:pt modelId="{A602FEAF-9CC6-4141-B404-F292665F5EB0}" type="sibTrans" cxnId="{75DA5A6E-6FFC-4018-A8B9-957B78C2F5B9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1114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56B8F18-BFFA-4A31-858E-02B373B0A358}" type="presOf" srcId="{C8F32636-210C-449E-8B38-DDBA257B8626}" destId="{E29850D8-FBAD-46ED-A85A-7C8913BC2221}" srcOrd="0" destOrd="1" presId="urn:microsoft.com/office/officeart/2005/8/layout/list1"/>
    <dgm:cxn modelId="{75DA5A6E-6FFC-4018-A8B9-957B78C2F5B9}" srcId="{06BCEAE1-1953-4828-AFA2-C64B88E893CD}" destId="{5AF585EA-2358-462B-A117-6EAD8C8F7D14}" srcOrd="2" destOrd="0" parTransId="{BC8737D6-F828-41F4-B4EC-7CAEC4DD5CE1}" sibTransId="{A602FEAF-9CC6-4141-B404-F292665F5EB0}"/>
    <dgm:cxn modelId="{2885B062-2A6F-4F78-B61A-0F3A660D61EC}" type="presOf" srcId="{06BCEAE1-1953-4828-AFA2-C64B88E893CD}" destId="{67DEC0E4-7533-4B94-87D1-190ED0C8BACA}" srcOrd="1" destOrd="0" presId="urn:microsoft.com/office/officeart/2005/8/layout/list1"/>
    <dgm:cxn modelId="{70418A1E-0D99-4364-A6F9-E051FFB8329E}" type="presOf" srcId="{5AF585EA-2358-462B-A117-6EAD8C8F7D14}" destId="{E29850D8-FBAD-46ED-A85A-7C8913BC2221}" srcOrd="0" destOrd="2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5BB47698-50F2-45EC-AC58-FECC234B9569}" type="presOf" srcId="{06BCEAE1-1953-4828-AFA2-C64B88E893CD}" destId="{96471E9C-34E4-4F6C-BA40-CB9240A3BE19}" srcOrd="0" destOrd="0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8DD143DE-9FB5-46E1-AF6A-87643C3F309F}" type="presOf" srcId="{FF758D99-6011-497A-94B4-672DF145671B}" destId="{F7295A31-1846-475E-BF9E-FDCE9619DC29}" srcOrd="0" destOrd="0" presId="urn:microsoft.com/office/officeart/2005/8/layout/list1"/>
    <dgm:cxn modelId="{9D99F832-D6B6-4615-A69E-E7C7A02CFF33}" type="presOf" srcId="{54CD8BA5-CCD4-4ABB-BC0E-58A704EDA52B}" destId="{E29850D8-FBAD-46ED-A85A-7C8913BC2221}" srcOrd="0" destOrd="0" presId="urn:microsoft.com/office/officeart/2005/8/layout/list1"/>
    <dgm:cxn modelId="{C7E1D99C-C90D-4185-A0E1-0B69B1E634ED}" srcId="{06BCEAE1-1953-4828-AFA2-C64B88E893CD}" destId="{C8F32636-210C-449E-8B38-DDBA257B8626}" srcOrd="1" destOrd="0" parTransId="{669CBCA4-CE9E-46CB-A2DF-35ED8B003B98}" sibTransId="{996F71F8-9131-4F11-B58D-BCF7E5BA4FC2}"/>
    <dgm:cxn modelId="{71A552F2-8C33-4DEE-8C28-A41B1CC55069}" type="presParOf" srcId="{F7295A31-1846-475E-BF9E-FDCE9619DC29}" destId="{E2D258D6-C051-4030-876C-4D5939A8AA8C}" srcOrd="0" destOrd="0" presId="urn:microsoft.com/office/officeart/2005/8/layout/list1"/>
    <dgm:cxn modelId="{4752275D-1CBB-4621-8BB2-212413547228}" type="presParOf" srcId="{E2D258D6-C051-4030-876C-4D5939A8AA8C}" destId="{96471E9C-34E4-4F6C-BA40-CB9240A3BE19}" srcOrd="0" destOrd="0" presId="urn:microsoft.com/office/officeart/2005/8/layout/list1"/>
    <dgm:cxn modelId="{3B2E555C-9766-4A62-8C72-3AABC08EF919}" type="presParOf" srcId="{E2D258D6-C051-4030-876C-4D5939A8AA8C}" destId="{67DEC0E4-7533-4B94-87D1-190ED0C8BACA}" srcOrd="1" destOrd="0" presId="urn:microsoft.com/office/officeart/2005/8/layout/list1"/>
    <dgm:cxn modelId="{AB79EA02-86B3-4D51-A523-359C84CBCD84}" type="presParOf" srcId="{F7295A31-1846-475E-BF9E-FDCE9619DC29}" destId="{EB92DE92-4173-44A2-B475-4C544ECEC96A}" srcOrd="1" destOrd="0" presId="urn:microsoft.com/office/officeart/2005/8/layout/list1"/>
    <dgm:cxn modelId="{87046A7A-2A47-4793-B6D7-1EBABDF06DD4}" type="presParOf" srcId="{F7295A31-1846-475E-BF9E-FDCE9619DC29}" destId="{E29850D8-FBAD-46ED-A85A-7C8913BC222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/>
      <dgm:t>
        <a:bodyPr/>
        <a:lstStyle/>
        <a:p>
          <a:pPr algn="l"/>
          <a:r>
            <a:rPr lang="sl-SI" sz="2400" dirty="0" smtClean="0"/>
            <a:t>pomoč pri delu s korpusom</a:t>
          </a:r>
          <a:endParaRPr lang="sl-SI" sz="2400" dirty="0"/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/>
      <dgm:t>
        <a:bodyPr/>
        <a:lstStyle/>
        <a:p>
          <a:pPr algn="just"/>
          <a:r>
            <a:rPr lang="sl-SI" sz="1800" dirty="0" smtClean="0"/>
            <a:t>enostavno dostopna </a:t>
          </a:r>
          <a:r>
            <a:rPr lang="sl-SI" sz="1800" b="1" dirty="0" smtClean="0"/>
            <a:t>vmesniška pomoč </a:t>
          </a:r>
          <a:r>
            <a:rPr lang="sl-SI" sz="1800" b="0" dirty="0" smtClean="0"/>
            <a:t>za vse elemente vmesnika </a:t>
          </a:r>
          <a:r>
            <a:rPr lang="sl-SI" sz="1800" dirty="0" smtClean="0"/>
            <a:t>(v obliki premičnega okenca, ki se ob kliku odpre na trenutno aktivni  strani)</a:t>
          </a:r>
          <a:endParaRPr lang="sl-SI" sz="1800" b="1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C8F32636-210C-449E-8B38-DDBA257B8626}">
      <dgm:prSet custT="1"/>
      <dgm:spPr/>
      <dgm:t>
        <a:bodyPr/>
        <a:lstStyle/>
        <a:p>
          <a:pPr algn="just"/>
          <a:r>
            <a:rPr lang="sl-SI" sz="1800" dirty="0" smtClean="0"/>
            <a:t>nov, razširjen </a:t>
          </a:r>
          <a:r>
            <a:rPr lang="sl-SI" sz="1800" b="1" dirty="0" smtClean="0"/>
            <a:t>priročnik</a:t>
          </a:r>
          <a:r>
            <a:rPr lang="sl-SI" sz="1800" dirty="0" smtClean="0"/>
            <a:t> z več primeri, na voljo tudi v tiskani različici </a:t>
          </a:r>
          <a:endParaRPr lang="sl-SI" sz="1800" b="1" dirty="0"/>
        </a:p>
      </dgm:t>
    </dgm:pt>
    <dgm:pt modelId="{669CBCA4-CE9E-46CB-A2DF-35ED8B003B98}" type="parTrans" cxnId="{C7E1D99C-C90D-4185-A0E1-0B69B1E634ED}">
      <dgm:prSet/>
      <dgm:spPr/>
      <dgm:t>
        <a:bodyPr/>
        <a:lstStyle/>
        <a:p>
          <a:endParaRPr lang="sl-SI" sz="1800"/>
        </a:p>
      </dgm:t>
    </dgm:pt>
    <dgm:pt modelId="{996F71F8-9131-4F11-B58D-BCF7E5BA4FC2}" type="sibTrans" cxnId="{C7E1D99C-C90D-4185-A0E1-0B69B1E634ED}">
      <dgm:prSet/>
      <dgm:spPr/>
      <dgm:t>
        <a:bodyPr/>
        <a:lstStyle/>
        <a:p>
          <a:endParaRPr lang="sl-SI" sz="1800"/>
        </a:p>
      </dgm:t>
    </dgm:pt>
    <dgm:pt modelId="{7DC60758-8777-46EA-903B-8DFE76BE975B}">
      <dgm:prSet custT="1"/>
      <dgm:spPr/>
      <dgm:t>
        <a:bodyPr/>
        <a:lstStyle/>
        <a:p>
          <a:pPr algn="just"/>
          <a:r>
            <a:rPr lang="sl-SI" sz="1800" b="0" dirty="0" smtClean="0"/>
            <a:t>preprostejši </a:t>
          </a:r>
          <a:r>
            <a:rPr lang="sl-SI" sz="1800" b="1" dirty="0" smtClean="0"/>
            <a:t>jezik</a:t>
          </a:r>
          <a:r>
            <a:rPr lang="sl-SI" sz="1800" b="0" dirty="0" smtClean="0"/>
            <a:t> navodil za uporabo korpusa, razlaga rabljene terminologije</a:t>
          </a:r>
          <a:endParaRPr lang="sl-SI" sz="1800" b="0" dirty="0"/>
        </a:p>
      </dgm:t>
    </dgm:pt>
    <dgm:pt modelId="{AF67B3A1-A034-4B36-AF83-F911F2CF8B1C}" type="parTrans" cxnId="{043E40A0-5985-42A6-82BD-A05C2C075DB3}">
      <dgm:prSet/>
      <dgm:spPr/>
      <dgm:t>
        <a:bodyPr/>
        <a:lstStyle/>
        <a:p>
          <a:endParaRPr lang="sl-SI"/>
        </a:p>
      </dgm:t>
    </dgm:pt>
    <dgm:pt modelId="{7DA96DD6-0E58-486B-B82F-71F44D46B27B}" type="sibTrans" cxnId="{043E40A0-5985-42A6-82BD-A05C2C075DB3}">
      <dgm:prSet/>
      <dgm:spPr/>
      <dgm:t>
        <a:bodyPr/>
        <a:lstStyle/>
        <a:p>
          <a:endParaRPr lang="sl-SI"/>
        </a:p>
      </dgm:t>
    </dgm:pt>
    <dgm:pt modelId="{C8E575CE-B686-4A92-80DC-16C3D4319B69}">
      <dgm:prSet custT="1"/>
      <dgm:spPr/>
      <dgm:t>
        <a:bodyPr/>
        <a:lstStyle/>
        <a:p>
          <a:pPr algn="just"/>
          <a:r>
            <a:rPr lang="sl-SI" sz="1800" b="0" dirty="0" smtClean="0">
              <a:solidFill>
                <a:schemeClr val="bg1">
                  <a:lumMod val="50000"/>
                </a:schemeClr>
              </a:solidFill>
            </a:rPr>
            <a:t>navodila za uporabo korpusa v obliki </a:t>
          </a:r>
          <a:r>
            <a:rPr lang="sl-SI" sz="1800" b="1" dirty="0" smtClean="0">
              <a:solidFill>
                <a:schemeClr val="bg1">
                  <a:lumMod val="50000"/>
                </a:schemeClr>
              </a:solidFill>
            </a:rPr>
            <a:t>videa</a:t>
          </a:r>
          <a:r>
            <a:rPr lang="sl-SI" sz="1800" b="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sl-SI" sz="1800" b="0" dirty="0">
            <a:solidFill>
              <a:schemeClr val="bg1">
                <a:lumMod val="50000"/>
              </a:schemeClr>
            </a:solidFill>
          </a:endParaRPr>
        </a:p>
      </dgm:t>
    </dgm:pt>
    <dgm:pt modelId="{7DAAECAF-CCFE-4CFE-A787-3D371FD4B1B9}" type="parTrans" cxnId="{E9618AF9-3992-4E03-841A-539B8E07B8F4}">
      <dgm:prSet/>
      <dgm:spPr/>
      <dgm:t>
        <a:bodyPr/>
        <a:lstStyle/>
        <a:p>
          <a:endParaRPr lang="sl-SI"/>
        </a:p>
      </dgm:t>
    </dgm:pt>
    <dgm:pt modelId="{C72EBB81-48AA-41DF-8FB8-171CDDDCD0CE}" type="sibTrans" cxnId="{E9618AF9-3992-4E03-841A-539B8E07B8F4}">
      <dgm:prSet/>
      <dgm:spPr/>
      <dgm:t>
        <a:bodyPr/>
        <a:lstStyle/>
        <a:p>
          <a:endParaRPr lang="sl-SI"/>
        </a:p>
      </dgm:t>
    </dgm:pt>
    <dgm:pt modelId="{30F4BE5A-864B-44FC-BC5C-3A55D6AFB3BD}">
      <dgm:prSet custT="1"/>
      <dgm:spPr/>
      <dgm:t>
        <a:bodyPr/>
        <a:lstStyle/>
        <a:p>
          <a:pPr algn="just"/>
          <a:r>
            <a:rPr lang="sl-SI" sz="1800" dirty="0" smtClean="0"/>
            <a:t>vmesniška pomoč vsebuje tudi vnaprej pripravljene </a:t>
          </a:r>
          <a:r>
            <a:rPr lang="sl-SI" sz="1800" b="1" dirty="0" smtClean="0"/>
            <a:t>interaktivne</a:t>
          </a:r>
          <a:r>
            <a:rPr lang="sl-SI" sz="1800" dirty="0" smtClean="0"/>
            <a:t> </a:t>
          </a:r>
          <a:r>
            <a:rPr lang="sl-SI" sz="1800" b="1" dirty="0" smtClean="0"/>
            <a:t>primere </a:t>
          </a:r>
          <a:r>
            <a:rPr lang="sl-SI" sz="1800" b="0" dirty="0" smtClean="0"/>
            <a:t>iskalnih možnosti</a:t>
          </a:r>
          <a:endParaRPr lang="sl-SI" sz="1800" b="0" dirty="0"/>
        </a:p>
      </dgm:t>
    </dgm:pt>
    <dgm:pt modelId="{B9DE9BA5-0457-4803-81F1-6429A96315D2}" type="parTrans" cxnId="{4002B271-515C-4A0B-971B-F34EE1DA88D3}">
      <dgm:prSet/>
      <dgm:spPr/>
      <dgm:t>
        <a:bodyPr/>
        <a:lstStyle/>
        <a:p>
          <a:endParaRPr lang="sl-SI"/>
        </a:p>
      </dgm:t>
    </dgm:pt>
    <dgm:pt modelId="{85F5D093-641A-42C5-A885-505ABFD370D3}" type="sibTrans" cxnId="{4002B271-515C-4A0B-971B-F34EE1DA88D3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9153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4002B271-515C-4A0B-971B-F34EE1DA88D3}" srcId="{06BCEAE1-1953-4828-AFA2-C64B88E893CD}" destId="{30F4BE5A-864B-44FC-BC5C-3A55D6AFB3BD}" srcOrd="1" destOrd="0" parTransId="{B9DE9BA5-0457-4803-81F1-6429A96315D2}" sibTransId="{85F5D093-641A-42C5-A885-505ABFD370D3}"/>
    <dgm:cxn modelId="{471D2FED-BA99-482A-9391-711DDF5AA6D4}" type="presOf" srcId="{54CD8BA5-CCD4-4ABB-BC0E-58A704EDA52B}" destId="{E29850D8-FBAD-46ED-A85A-7C8913BC2221}" srcOrd="0" destOrd="0" presId="urn:microsoft.com/office/officeart/2005/8/layout/list1"/>
    <dgm:cxn modelId="{EC4D8737-1EB0-4E0A-8F19-E5A63412811F}" type="presOf" srcId="{7DC60758-8777-46EA-903B-8DFE76BE975B}" destId="{E29850D8-FBAD-46ED-A85A-7C8913BC2221}" srcOrd="0" destOrd="3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043E40A0-5985-42A6-82BD-A05C2C075DB3}" srcId="{06BCEAE1-1953-4828-AFA2-C64B88E893CD}" destId="{7DC60758-8777-46EA-903B-8DFE76BE975B}" srcOrd="3" destOrd="0" parTransId="{AF67B3A1-A034-4B36-AF83-F911F2CF8B1C}" sibTransId="{7DA96DD6-0E58-486B-B82F-71F44D46B27B}"/>
    <dgm:cxn modelId="{E9618AF9-3992-4E03-841A-539B8E07B8F4}" srcId="{06BCEAE1-1953-4828-AFA2-C64B88E893CD}" destId="{C8E575CE-B686-4A92-80DC-16C3D4319B69}" srcOrd="4" destOrd="0" parTransId="{7DAAECAF-CCFE-4CFE-A787-3D371FD4B1B9}" sibTransId="{C72EBB81-48AA-41DF-8FB8-171CDDDCD0CE}"/>
    <dgm:cxn modelId="{EDCC8C74-E713-462E-9312-D0F0890784AA}" type="presOf" srcId="{FF758D99-6011-497A-94B4-672DF145671B}" destId="{F7295A31-1846-475E-BF9E-FDCE9619DC29}" srcOrd="0" destOrd="0" presId="urn:microsoft.com/office/officeart/2005/8/layout/list1"/>
    <dgm:cxn modelId="{B6C3D720-A080-4946-A1B8-D7C1BDFD6E13}" type="presOf" srcId="{06BCEAE1-1953-4828-AFA2-C64B88E893CD}" destId="{96471E9C-34E4-4F6C-BA40-CB9240A3BE19}" srcOrd="0" destOrd="0" presId="urn:microsoft.com/office/officeart/2005/8/layout/list1"/>
    <dgm:cxn modelId="{21232354-204B-4236-9070-A3DE5FA4013C}" type="presOf" srcId="{C8E575CE-B686-4A92-80DC-16C3D4319B69}" destId="{E29850D8-FBAD-46ED-A85A-7C8913BC2221}" srcOrd="0" destOrd="4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7313BDC6-B122-46A3-B069-61CF5F367C63}" type="presOf" srcId="{C8F32636-210C-449E-8B38-DDBA257B8626}" destId="{E29850D8-FBAD-46ED-A85A-7C8913BC2221}" srcOrd="0" destOrd="2" presId="urn:microsoft.com/office/officeart/2005/8/layout/list1"/>
    <dgm:cxn modelId="{C7E1D99C-C90D-4185-A0E1-0B69B1E634ED}" srcId="{06BCEAE1-1953-4828-AFA2-C64B88E893CD}" destId="{C8F32636-210C-449E-8B38-DDBA257B8626}" srcOrd="2" destOrd="0" parTransId="{669CBCA4-CE9E-46CB-A2DF-35ED8B003B98}" sibTransId="{996F71F8-9131-4F11-B58D-BCF7E5BA4FC2}"/>
    <dgm:cxn modelId="{D581084E-961E-408A-8067-5A1B425B9A54}" type="presOf" srcId="{06BCEAE1-1953-4828-AFA2-C64B88E893CD}" destId="{67DEC0E4-7533-4B94-87D1-190ED0C8BACA}" srcOrd="1" destOrd="0" presId="urn:microsoft.com/office/officeart/2005/8/layout/list1"/>
    <dgm:cxn modelId="{8473A7EB-B0F3-4716-A3CF-54957C770170}" type="presOf" srcId="{30F4BE5A-864B-44FC-BC5C-3A55D6AFB3BD}" destId="{E29850D8-FBAD-46ED-A85A-7C8913BC2221}" srcOrd="0" destOrd="1" presId="urn:microsoft.com/office/officeart/2005/8/layout/list1"/>
    <dgm:cxn modelId="{4A0DD2D0-1C54-4333-878A-E6A2FF3D70B8}" type="presParOf" srcId="{F7295A31-1846-475E-BF9E-FDCE9619DC29}" destId="{E2D258D6-C051-4030-876C-4D5939A8AA8C}" srcOrd="0" destOrd="0" presId="urn:microsoft.com/office/officeart/2005/8/layout/list1"/>
    <dgm:cxn modelId="{3569EC00-AEC0-426C-99A8-F17B83277DC7}" type="presParOf" srcId="{E2D258D6-C051-4030-876C-4D5939A8AA8C}" destId="{96471E9C-34E4-4F6C-BA40-CB9240A3BE19}" srcOrd="0" destOrd="0" presId="urn:microsoft.com/office/officeart/2005/8/layout/list1"/>
    <dgm:cxn modelId="{986A091C-85C3-49DF-9710-5713CC00AE2D}" type="presParOf" srcId="{E2D258D6-C051-4030-876C-4D5939A8AA8C}" destId="{67DEC0E4-7533-4B94-87D1-190ED0C8BACA}" srcOrd="1" destOrd="0" presId="urn:microsoft.com/office/officeart/2005/8/layout/list1"/>
    <dgm:cxn modelId="{74988840-D233-4C82-AAB5-EDB7EB3FF6FA}" type="presParOf" srcId="{F7295A31-1846-475E-BF9E-FDCE9619DC29}" destId="{EB92DE92-4173-44A2-B475-4C544ECEC96A}" srcOrd="1" destOrd="0" presId="urn:microsoft.com/office/officeart/2005/8/layout/list1"/>
    <dgm:cxn modelId="{C28D0A2A-C2B6-4A27-88F3-BA95A523EDD8}" type="presParOf" srcId="{F7295A31-1846-475E-BF9E-FDCE9619DC29}" destId="{E29850D8-FBAD-46ED-A85A-7C8913BC222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/>
      <dgm:t>
        <a:bodyPr/>
        <a:lstStyle/>
        <a:p>
          <a:pPr algn="l"/>
          <a:r>
            <a:rPr lang="sl-SI" sz="2400" dirty="0" smtClean="0"/>
            <a:t>navigacija po straneh programa</a:t>
          </a:r>
          <a:endParaRPr lang="sl-SI" sz="2400" dirty="0"/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/>
      <dgm:t>
        <a:bodyPr/>
        <a:lstStyle/>
        <a:p>
          <a:pPr algn="just"/>
          <a:r>
            <a:rPr lang="sl-SI" sz="1800" b="1" dirty="0" smtClean="0"/>
            <a:t>intuitivna navigacija </a:t>
          </a:r>
          <a:r>
            <a:rPr lang="sl-SI" sz="1800" b="0" dirty="0" smtClean="0"/>
            <a:t>po straneh s podatki, </a:t>
          </a:r>
          <a:r>
            <a:rPr lang="sl-SI" sz="1800" b="1" dirty="0" smtClean="0"/>
            <a:t>minimalno preklapljanja </a:t>
          </a:r>
          <a:r>
            <a:rPr lang="sl-SI" sz="1800" b="0" dirty="0" smtClean="0"/>
            <a:t>med stranmi (zavihki, premična okenca za pomoč in urejanje nastavitev)</a:t>
          </a:r>
          <a:endParaRPr lang="sl-SI" sz="1800" b="0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9153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C1A6980-D584-4469-8F3E-9B44C40EE7CA}" type="presOf" srcId="{FF758D99-6011-497A-94B4-672DF145671B}" destId="{F7295A31-1846-475E-BF9E-FDCE9619DC29}" srcOrd="0" destOrd="0" presId="urn:microsoft.com/office/officeart/2005/8/layout/list1"/>
    <dgm:cxn modelId="{9D5D3831-F840-46E9-AB66-0A1DB0AF1C6A}" type="presOf" srcId="{54CD8BA5-CCD4-4ABB-BC0E-58A704EDA52B}" destId="{E29850D8-FBAD-46ED-A85A-7C8913BC2221}" srcOrd="0" destOrd="0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E9FE2624-AD41-45AB-9A40-04107C8B1516}" type="presOf" srcId="{06BCEAE1-1953-4828-AFA2-C64B88E893CD}" destId="{96471E9C-34E4-4F6C-BA40-CB9240A3BE19}" srcOrd="0" destOrd="0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6C7DB845-8BB7-45B5-973C-6B9EE111FCB0}" type="presOf" srcId="{06BCEAE1-1953-4828-AFA2-C64B88E893CD}" destId="{67DEC0E4-7533-4B94-87D1-190ED0C8BACA}" srcOrd="1" destOrd="0" presId="urn:microsoft.com/office/officeart/2005/8/layout/list1"/>
    <dgm:cxn modelId="{C172B047-44A2-46E3-A9C8-E0F50D93B71A}" type="presParOf" srcId="{F7295A31-1846-475E-BF9E-FDCE9619DC29}" destId="{E2D258D6-C051-4030-876C-4D5939A8AA8C}" srcOrd="0" destOrd="0" presId="urn:microsoft.com/office/officeart/2005/8/layout/list1"/>
    <dgm:cxn modelId="{F258A2BA-2054-4843-BE0F-A0F7AFE7C517}" type="presParOf" srcId="{E2D258D6-C051-4030-876C-4D5939A8AA8C}" destId="{96471E9C-34E4-4F6C-BA40-CB9240A3BE19}" srcOrd="0" destOrd="0" presId="urn:microsoft.com/office/officeart/2005/8/layout/list1"/>
    <dgm:cxn modelId="{8A03A40D-93DB-4F87-893F-83D1E8A5AC2D}" type="presParOf" srcId="{E2D258D6-C051-4030-876C-4D5939A8AA8C}" destId="{67DEC0E4-7533-4B94-87D1-190ED0C8BACA}" srcOrd="1" destOrd="0" presId="urn:microsoft.com/office/officeart/2005/8/layout/list1"/>
    <dgm:cxn modelId="{E1E21DEB-E1FB-423A-BBD9-798CEF828BB2}" type="presParOf" srcId="{F7295A31-1846-475E-BF9E-FDCE9619DC29}" destId="{EB92DE92-4173-44A2-B475-4C544ECEC96A}" srcOrd="1" destOrd="0" presId="urn:microsoft.com/office/officeart/2005/8/layout/list1"/>
    <dgm:cxn modelId="{3FC5C711-CE8C-4B11-96B6-55EEE9D3BEEC}" type="presParOf" srcId="{F7295A31-1846-475E-BF9E-FDCE9619DC29}" destId="{E29850D8-FBAD-46ED-A85A-7C8913BC222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/>
      <dgm:t>
        <a:bodyPr/>
        <a:lstStyle/>
        <a:p>
          <a:pPr algn="l"/>
          <a:r>
            <a:rPr lang="sl-SI" sz="2400" dirty="0" smtClean="0"/>
            <a:t>iskanje po korpusu – enostavno iskanje</a:t>
          </a:r>
          <a:endParaRPr lang="sl-SI" sz="2400" dirty="0"/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/>
      <dgm:t>
        <a:bodyPr/>
        <a:lstStyle/>
        <a:p>
          <a:pPr algn="just"/>
          <a:r>
            <a:rPr lang="sl-SI" sz="1800" b="0" dirty="0" smtClean="0"/>
            <a:t>enostavno</a:t>
          </a:r>
          <a:r>
            <a:rPr lang="sl-SI" sz="1800" b="0" baseline="0" dirty="0" smtClean="0"/>
            <a:t> iskanje ne zahteva obvladovanja posebnih znakov oz. funkcij (ni kanalov, operatorjev), je </a:t>
          </a:r>
          <a:r>
            <a:rPr lang="sl-SI" sz="1800" b="1" baseline="0" dirty="0" smtClean="0"/>
            <a:t>intuitivno</a:t>
          </a:r>
          <a:r>
            <a:rPr lang="sl-SI" sz="1800" b="0" baseline="0" dirty="0" smtClean="0"/>
            <a:t>, podobno iskanju z brskalniki </a:t>
          </a:r>
          <a:endParaRPr lang="sl-SI" sz="1800" b="0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8D89FE1C-BAD0-422E-97F7-9557BCF7D2CF}">
      <dgm:prSet custT="1"/>
      <dgm:spPr/>
      <dgm:t>
        <a:bodyPr/>
        <a:lstStyle/>
        <a:p>
          <a:pPr algn="just"/>
          <a:r>
            <a:rPr lang="sl-SI" sz="1800" b="0" dirty="0" smtClean="0"/>
            <a:t>lematizacija iskalnega pogoja je </a:t>
          </a:r>
          <a:r>
            <a:rPr lang="sl-SI" sz="1800" b="1" dirty="0" smtClean="0"/>
            <a:t>avtomatska</a:t>
          </a:r>
          <a:r>
            <a:rPr lang="sl-SI" sz="1800" b="0" dirty="0" smtClean="0"/>
            <a:t>, v primeru dvoumnega iskanja program v 2. koraku ponudi </a:t>
          </a:r>
          <a:r>
            <a:rPr lang="sl-SI" sz="1800" b="1" dirty="0" smtClean="0"/>
            <a:t>seznam možnosti</a:t>
          </a:r>
          <a:r>
            <a:rPr lang="sl-SI" sz="1800" b="0" dirty="0" smtClean="0"/>
            <a:t>, med katerimi uporabnik izbira</a:t>
          </a:r>
          <a:endParaRPr lang="sl-SI" sz="1800" b="0" dirty="0"/>
        </a:p>
      </dgm:t>
    </dgm:pt>
    <dgm:pt modelId="{05373ACE-5196-4974-BACE-4000A1AC8480}" type="parTrans" cxnId="{1842AED2-34C0-40E5-9045-5A064E36D4DD}">
      <dgm:prSet/>
      <dgm:spPr/>
      <dgm:t>
        <a:bodyPr/>
        <a:lstStyle/>
        <a:p>
          <a:endParaRPr lang="sl-SI"/>
        </a:p>
      </dgm:t>
    </dgm:pt>
    <dgm:pt modelId="{EB3B81AC-67CE-43CB-9F8C-4889D69F9453}" type="sibTrans" cxnId="{1842AED2-34C0-40E5-9045-5A064E36D4DD}">
      <dgm:prSet/>
      <dgm:spPr/>
      <dgm:t>
        <a:bodyPr/>
        <a:lstStyle/>
        <a:p>
          <a:endParaRPr lang="sl-SI"/>
        </a:p>
      </dgm:t>
    </dgm:pt>
    <dgm:pt modelId="{7F02BBB3-77CB-4870-B7CA-7A7EBBF23461}">
      <dgm:prSet custT="1"/>
      <dgm:spPr/>
      <dgm:t>
        <a:bodyPr/>
        <a:lstStyle/>
        <a:p>
          <a:pPr algn="just"/>
          <a:r>
            <a:rPr lang="sl-SI" sz="1800" b="0" dirty="0" smtClean="0"/>
            <a:t>ob iskalnem okencu je na voljo </a:t>
          </a:r>
          <a:r>
            <a:rPr lang="sl-SI" sz="1800" b="1" dirty="0" smtClean="0"/>
            <a:t>pomoč</a:t>
          </a:r>
          <a:r>
            <a:rPr lang="sl-SI" sz="1800" b="0" dirty="0" smtClean="0"/>
            <a:t> z interaktivnimi primeri iskalnih nizov</a:t>
          </a:r>
          <a:endParaRPr lang="sl-SI" sz="1800" b="0" dirty="0"/>
        </a:p>
      </dgm:t>
    </dgm:pt>
    <dgm:pt modelId="{D556BB41-2AA7-4F55-882C-E629C3F84F47}" type="parTrans" cxnId="{8315221C-AFF6-4C1D-B45D-2511C160C438}">
      <dgm:prSet/>
      <dgm:spPr/>
      <dgm:t>
        <a:bodyPr/>
        <a:lstStyle/>
        <a:p>
          <a:endParaRPr lang="sl-SI"/>
        </a:p>
      </dgm:t>
    </dgm:pt>
    <dgm:pt modelId="{B6F01D4D-F3D0-4C00-935E-10B2B5AA19BB}" type="sibTrans" cxnId="{8315221C-AFF6-4C1D-B45D-2511C160C438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9402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609B658-9071-4D2E-BF97-96D57CFD4C4C}" type="presOf" srcId="{8D89FE1C-BAD0-422E-97F7-9557BCF7D2CF}" destId="{E29850D8-FBAD-46ED-A85A-7C8913BC2221}" srcOrd="0" destOrd="2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15958FFB-8EED-49E6-BCB4-534A234E1CB8}" type="presOf" srcId="{06BCEAE1-1953-4828-AFA2-C64B88E893CD}" destId="{67DEC0E4-7533-4B94-87D1-190ED0C8BACA}" srcOrd="1" destOrd="0" presId="urn:microsoft.com/office/officeart/2005/8/layout/list1"/>
    <dgm:cxn modelId="{8315221C-AFF6-4C1D-B45D-2511C160C438}" srcId="{06BCEAE1-1953-4828-AFA2-C64B88E893CD}" destId="{7F02BBB3-77CB-4870-B7CA-7A7EBBF23461}" srcOrd="1" destOrd="0" parTransId="{D556BB41-2AA7-4F55-882C-E629C3F84F47}" sibTransId="{B6F01D4D-F3D0-4C00-935E-10B2B5AA19BB}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4F68994D-34AB-4D3C-BD7D-1CB4049179C8}" type="presOf" srcId="{FF758D99-6011-497A-94B4-672DF145671B}" destId="{F7295A31-1846-475E-BF9E-FDCE9619DC29}" srcOrd="0" destOrd="0" presId="urn:microsoft.com/office/officeart/2005/8/layout/list1"/>
    <dgm:cxn modelId="{EEC788C9-CE46-4EE2-9999-576A70589A1C}" type="presOf" srcId="{7F02BBB3-77CB-4870-B7CA-7A7EBBF23461}" destId="{E29850D8-FBAD-46ED-A85A-7C8913BC2221}" srcOrd="0" destOrd="1" presId="urn:microsoft.com/office/officeart/2005/8/layout/list1"/>
    <dgm:cxn modelId="{1842AED2-34C0-40E5-9045-5A064E36D4DD}" srcId="{06BCEAE1-1953-4828-AFA2-C64B88E893CD}" destId="{8D89FE1C-BAD0-422E-97F7-9557BCF7D2CF}" srcOrd="2" destOrd="0" parTransId="{05373ACE-5196-4974-BACE-4000A1AC8480}" sibTransId="{EB3B81AC-67CE-43CB-9F8C-4889D69F9453}"/>
    <dgm:cxn modelId="{F0E271CF-A4B8-4DDF-8F0A-A6D66CE8C6E0}" type="presOf" srcId="{06BCEAE1-1953-4828-AFA2-C64B88E893CD}" destId="{96471E9C-34E4-4F6C-BA40-CB9240A3BE19}" srcOrd="0" destOrd="0" presId="urn:microsoft.com/office/officeart/2005/8/layout/list1"/>
    <dgm:cxn modelId="{E142673B-60F1-4646-A953-EBC73B6748D9}" type="presOf" srcId="{54CD8BA5-CCD4-4ABB-BC0E-58A704EDA52B}" destId="{E29850D8-FBAD-46ED-A85A-7C8913BC2221}" srcOrd="0" destOrd="0" presId="urn:microsoft.com/office/officeart/2005/8/layout/list1"/>
    <dgm:cxn modelId="{67B9EE30-0DC8-406D-9D0B-E97954F7B5DD}" type="presParOf" srcId="{F7295A31-1846-475E-BF9E-FDCE9619DC29}" destId="{E2D258D6-C051-4030-876C-4D5939A8AA8C}" srcOrd="0" destOrd="0" presId="urn:microsoft.com/office/officeart/2005/8/layout/list1"/>
    <dgm:cxn modelId="{C2C43E04-0A7C-444F-94A8-59D69E21D043}" type="presParOf" srcId="{E2D258D6-C051-4030-876C-4D5939A8AA8C}" destId="{96471E9C-34E4-4F6C-BA40-CB9240A3BE19}" srcOrd="0" destOrd="0" presId="urn:microsoft.com/office/officeart/2005/8/layout/list1"/>
    <dgm:cxn modelId="{6C2CCA65-5453-4929-B001-0AF868EFE7DD}" type="presParOf" srcId="{E2D258D6-C051-4030-876C-4D5939A8AA8C}" destId="{67DEC0E4-7533-4B94-87D1-190ED0C8BACA}" srcOrd="1" destOrd="0" presId="urn:microsoft.com/office/officeart/2005/8/layout/list1"/>
    <dgm:cxn modelId="{ACD3A370-0C00-4FD5-9EAB-8767DD78C52D}" type="presParOf" srcId="{F7295A31-1846-475E-BF9E-FDCE9619DC29}" destId="{EB92DE92-4173-44A2-B475-4C544ECEC96A}" srcOrd="1" destOrd="0" presId="urn:microsoft.com/office/officeart/2005/8/layout/list1"/>
    <dgm:cxn modelId="{44696074-A039-4CFA-9047-93A72FFE3F0F}" type="presParOf" srcId="{F7295A31-1846-475E-BF9E-FDCE9619DC29}" destId="{E29850D8-FBAD-46ED-A85A-7C8913BC222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/>
      <dgm:t>
        <a:bodyPr/>
        <a:lstStyle/>
        <a:p>
          <a:pPr algn="l"/>
          <a:r>
            <a:rPr lang="sl-SI" sz="2400" dirty="0" smtClean="0"/>
            <a:t>iskanje po korpusu – napredno iskanje</a:t>
          </a:r>
          <a:endParaRPr lang="sl-SI" sz="2400" dirty="0"/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/>
      <dgm:t>
        <a:bodyPr/>
        <a:lstStyle/>
        <a:p>
          <a:pPr algn="just"/>
          <a:r>
            <a:rPr lang="sl-SI" sz="1800" b="0" dirty="0" smtClean="0"/>
            <a:t>napredno iskanje temelji na uporabnikovi izbiri ustrezne rešitve v vnaprej pripravljenih </a:t>
          </a:r>
          <a:r>
            <a:rPr lang="sl-SI" sz="1800" b="1" dirty="0" smtClean="0"/>
            <a:t>menijih oz. tabelah </a:t>
          </a:r>
          <a:r>
            <a:rPr lang="sl-SI" sz="1800" b="0" dirty="0" smtClean="0"/>
            <a:t>(klikanje namesto vpisovanja)</a:t>
          </a:r>
          <a:endParaRPr lang="sl-SI" sz="1800" b="1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7F02BBB3-77CB-4870-B7CA-7A7EBBF23461}">
      <dgm:prSet custT="1"/>
      <dgm:spPr/>
      <dgm:t>
        <a:bodyPr/>
        <a:lstStyle/>
        <a:p>
          <a:pPr algn="just"/>
          <a:r>
            <a:rPr lang="sl-SI" sz="1800" b="0" dirty="0" smtClean="0"/>
            <a:t>izdelava iskalnega pogoja poteka </a:t>
          </a:r>
          <a:r>
            <a:rPr lang="sl-SI" sz="1800" b="1" dirty="0" smtClean="0"/>
            <a:t>po korakih</a:t>
          </a:r>
          <a:r>
            <a:rPr lang="sl-SI" sz="1800" b="0" dirty="0" smtClean="0"/>
            <a:t>, možnosti so sproti </a:t>
          </a:r>
          <a:r>
            <a:rPr lang="sl-SI" sz="1800" b="1" dirty="0" smtClean="0"/>
            <a:t>razložene, </a:t>
          </a:r>
          <a:r>
            <a:rPr lang="sl-SI" sz="1800" b="0" dirty="0" smtClean="0"/>
            <a:t>na zaslonu so vidni samo podatki, potrebni za določen korak</a:t>
          </a:r>
          <a:endParaRPr lang="sl-SI" sz="1800" b="1" dirty="0"/>
        </a:p>
      </dgm:t>
    </dgm:pt>
    <dgm:pt modelId="{D556BB41-2AA7-4F55-882C-E629C3F84F47}" type="parTrans" cxnId="{8315221C-AFF6-4C1D-B45D-2511C160C438}">
      <dgm:prSet/>
      <dgm:spPr/>
      <dgm:t>
        <a:bodyPr/>
        <a:lstStyle/>
        <a:p>
          <a:endParaRPr lang="sl-SI"/>
        </a:p>
      </dgm:t>
    </dgm:pt>
    <dgm:pt modelId="{B6F01D4D-F3D0-4C00-935E-10B2B5AA19BB}" type="sibTrans" cxnId="{8315221C-AFF6-4C1D-B45D-2511C160C438}">
      <dgm:prSet/>
      <dgm:spPr/>
      <dgm:t>
        <a:bodyPr/>
        <a:lstStyle/>
        <a:p>
          <a:endParaRPr lang="sl-SI"/>
        </a:p>
      </dgm:t>
    </dgm:pt>
    <dgm:pt modelId="{202831FD-0A8C-4F50-BC21-30BF9BEA66C0}">
      <dgm:prSet custT="1"/>
      <dgm:spPr/>
      <dgm:t>
        <a:bodyPr/>
        <a:lstStyle/>
        <a:p>
          <a:pPr algn="just"/>
          <a:r>
            <a:rPr lang="sl-SI" sz="1800" b="0" dirty="0" smtClean="0"/>
            <a:t>v sklopu naprednega iskanja poteka tudi </a:t>
          </a:r>
          <a:r>
            <a:rPr lang="sl-SI" sz="1800" b="1" dirty="0" smtClean="0"/>
            <a:t>omejevanje nabora besedil,</a:t>
          </a:r>
          <a:r>
            <a:rPr lang="sl-SI" sz="1800" b="0" dirty="0" smtClean="0"/>
            <a:t> po katerih program išče (bivše </a:t>
          </a:r>
          <a:r>
            <a:rPr lang="sl-SI" sz="1800" b="0" i="1" dirty="0" smtClean="0"/>
            <a:t>razširjeno iskanje</a:t>
          </a:r>
          <a:r>
            <a:rPr lang="sl-SI" sz="1800" b="0" dirty="0" smtClean="0"/>
            <a:t>)</a:t>
          </a:r>
          <a:endParaRPr lang="sl-SI" sz="1800" b="0" dirty="0"/>
        </a:p>
      </dgm:t>
    </dgm:pt>
    <dgm:pt modelId="{B6C79FB6-C414-44EE-9DAC-42078853BDB7}" type="parTrans" cxnId="{2F5CED10-D1BE-4699-86AF-B97BE06571C0}">
      <dgm:prSet/>
      <dgm:spPr/>
      <dgm:t>
        <a:bodyPr/>
        <a:lstStyle/>
        <a:p>
          <a:endParaRPr lang="sl-SI"/>
        </a:p>
      </dgm:t>
    </dgm:pt>
    <dgm:pt modelId="{09DB130A-1F8D-4A45-94D7-C4A643D655BA}" type="sibTrans" cxnId="{2F5CED10-D1BE-4699-86AF-B97BE06571C0}">
      <dgm:prSet/>
      <dgm:spPr/>
      <dgm:t>
        <a:bodyPr/>
        <a:lstStyle/>
        <a:p>
          <a:endParaRPr lang="sl-SI"/>
        </a:p>
      </dgm:t>
    </dgm:pt>
    <dgm:pt modelId="{C66D48FE-ADEC-4B73-A3FA-6314A26FB813}">
      <dgm:prSet custT="1"/>
      <dgm:spPr/>
      <dgm:t>
        <a:bodyPr/>
        <a:lstStyle/>
        <a:p>
          <a:pPr algn="just"/>
          <a:r>
            <a:rPr lang="sl-SI" sz="1800" b="0" dirty="0" smtClean="0"/>
            <a:t>ohranjeno je </a:t>
          </a:r>
          <a:r>
            <a:rPr lang="sl-SI" sz="1800" b="0" i="1" dirty="0" smtClean="0"/>
            <a:t>iskanje po bližini, po frazah, </a:t>
          </a:r>
          <a:r>
            <a:rPr lang="sl-SI" sz="1800" b="0" dirty="0" smtClean="0"/>
            <a:t>iskanje glede na </a:t>
          </a:r>
          <a:r>
            <a:rPr lang="sl-SI" sz="1800" b="0" i="1" dirty="0" smtClean="0"/>
            <a:t>oblikoskladenjsko oznako </a:t>
          </a:r>
          <a:r>
            <a:rPr lang="sl-SI" sz="1800" b="0" dirty="0" smtClean="0"/>
            <a:t>ter kombiniranje naštetega</a:t>
          </a:r>
          <a:endParaRPr lang="sl-SI" sz="1800" b="0" dirty="0"/>
        </a:p>
      </dgm:t>
    </dgm:pt>
    <dgm:pt modelId="{BF172AE5-9EC3-40CD-B346-EEE108EA5206}" type="parTrans" cxnId="{5C32A9AA-9C03-42E4-AF61-C9A6F5631BC9}">
      <dgm:prSet/>
      <dgm:spPr/>
      <dgm:t>
        <a:bodyPr/>
        <a:lstStyle/>
        <a:p>
          <a:endParaRPr lang="sl-SI"/>
        </a:p>
      </dgm:t>
    </dgm:pt>
    <dgm:pt modelId="{F8267DC3-E5F1-4443-95F1-FBDA922A1E02}" type="sibTrans" cxnId="{5C32A9AA-9C03-42E4-AF61-C9A6F5631BC9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9402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C32A9AA-9C03-42E4-AF61-C9A6F5631BC9}" srcId="{06BCEAE1-1953-4828-AFA2-C64B88E893CD}" destId="{C66D48FE-ADEC-4B73-A3FA-6314A26FB813}" srcOrd="3" destOrd="0" parTransId="{BF172AE5-9EC3-40CD-B346-EEE108EA5206}" sibTransId="{F8267DC3-E5F1-4443-95F1-FBDA922A1E02}"/>
    <dgm:cxn modelId="{88589666-FD8F-4C58-B042-E5F0170FCACF}" type="presOf" srcId="{54CD8BA5-CCD4-4ABB-BC0E-58A704EDA52B}" destId="{E29850D8-FBAD-46ED-A85A-7C8913BC2221}" srcOrd="0" destOrd="0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89FB7DFC-CC75-4872-BCF0-6F23931CE859}" type="presOf" srcId="{202831FD-0A8C-4F50-BC21-30BF9BEA66C0}" destId="{E29850D8-FBAD-46ED-A85A-7C8913BC2221}" srcOrd="0" destOrd="2" presId="urn:microsoft.com/office/officeart/2005/8/layout/list1"/>
    <dgm:cxn modelId="{F646A74E-57E8-453C-80E3-349C88F6440A}" type="presOf" srcId="{7F02BBB3-77CB-4870-B7CA-7A7EBBF23461}" destId="{E29850D8-FBAD-46ED-A85A-7C8913BC2221}" srcOrd="0" destOrd="1" presId="urn:microsoft.com/office/officeart/2005/8/layout/list1"/>
    <dgm:cxn modelId="{A6F15E03-877D-4556-BB11-15D9AE449CEA}" type="presOf" srcId="{06BCEAE1-1953-4828-AFA2-C64B88E893CD}" destId="{96471E9C-34E4-4F6C-BA40-CB9240A3BE19}" srcOrd="0" destOrd="0" presId="urn:microsoft.com/office/officeart/2005/8/layout/list1"/>
    <dgm:cxn modelId="{8315221C-AFF6-4C1D-B45D-2511C160C438}" srcId="{06BCEAE1-1953-4828-AFA2-C64B88E893CD}" destId="{7F02BBB3-77CB-4870-B7CA-7A7EBBF23461}" srcOrd="1" destOrd="0" parTransId="{D556BB41-2AA7-4F55-882C-E629C3F84F47}" sibTransId="{B6F01D4D-F3D0-4C00-935E-10B2B5AA19BB}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28BA0F2F-3873-4135-9FC9-5EF1B0F4DAEE}" type="presOf" srcId="{06BCEAE1-1953-4828-AFA2-C64B88E893CD}" destId="{67DEC0E4-7533-4B94-87D1-190ED0C8BACA}" srcOrd="1" destOrd="0" presId="urn:microsoft.com/office/officeart/2005/8/layout/list1"/>
    <dgm:cxn modelId="{2F5CED10-D1BE-4699-86AF-B97BE06571C0}" srcId="{06BCEAE1-1953-4828-AFA2-C64B88E893CD}" destId="{202831FD-0A8C-4F50-BC21-30BF9BEA66C0}" srcOrd="2" destOrd="0" parTransId="{B6C79FB6-C414-44EE-9DAC-42078853BDB7}" sibTransId="{09DB130A-1F8D-4A45-94D7-C4A643D655BA}"/>
    <dgm:cxn modelId="{4804B89C-CFD4-4EAE-AB25-7DD36B2CF636}" type="presOf" srcId="{C66D48FE-ADEC-4B73-A3FA-6314A26FB813}" destId="{E29850D8-FBAD-46ED-A85A-7C8913BC2221}" srcOrd="0" destOrd="3" presId="urn:microsoft.com/office/officeart/2005/8/layout/list1"/>
    <dgm:cxn modelId="{1E85EFAB-0A5F-4D95-9665-1BB33DFDF490}" type="presOf" srcId="{FF758D99-6011-497A-94B4-672DF145671B}" destId="{F7295A31-1846-475E-BF9E-FDCE9619DC29}" srcOrd="0" destOrd="0" presId="urn:microsoft.com/office/officeart/2005/8/layout/list1"/>
    <dgm:cxn modelId="{1BC93AB3-845B-49ED-B8AB-8BA5D1944510}" type="presParOf" srcId="{F7295A31-1846-475E-BF9E-FDCE9619DC29}" destId="{E2D258D6-C051-4030-876C-4D5939A8AA8C}" srcOrd="0" destOrd="0" presId="urn:microsoft.com/office/officeart/2005/8/layout/list1"/>
    <dgm:cxn modelId="{3CC42B14-D5DC-4E3B-952E-9FA6F0313896}" type="presParOf" srcId="{E2D258D6-C051-4030-876C-4D5939A8AA8C}" destId="{96471E9C-34E4-4F6C-BA40-CB9240A3BE19}" srcOrd="0" destOrd="0" presId="urn:microsoft.com/office/officeart/2005/8/layout/list1"/>
    <dgm:cxn modelId="{F9F98EB0-60A1-4AD2-8331-28366D268594}" type="presParOf" srcId="{E2D258D6-C051-4030-876C-4D5939A8AA8C}" destId="{67DEC0E4-7533-4B94-87D1-190ED0C8BACA}" srcOrd="1" destOrd="0" presId="urn:microsoft.com/office/officeart/2005/8/layout/list1"/>
    <dgm:cxn modelId="{74C6CDE3-BC4D-4B6E-B541-E47A8F441AB1}" type="presParOf" srcId="{F7295A31-1846-475E-BF9E-FDCE9619DC29}" destId="{EB92DE92-4173-44A2-B475-4C544ECEC96A}" srcOrd="1" destOrd="0" presId="urn:microsoft.com/office/officeart/2005/8/layout/list1"/>
    <dgm:cxn modelId="{BFFFB773-0F71-4647-9980-160C5207473E}" type="presParOf" srcId="{F7295A31-1846-475E-BF9E-FDCE9619DC29}" destId="{E29850D8-FBAD-46ED-A85A-7C8913BC222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/>
      <dgm:t>
        <a:bodyPr/>
        <a:lstStyle/>
        <a:p>
          <a:pPr algn="l"/>
          <a:r>
            <a:rPr lang="sl-SI" sz="2400" dirty="0" smtClean="0"/>
            <a:t>tiskanje in izvoz podatkov</a:t>
          </a:r>
          <a:endParaRPr lang="sl-SI" sz="2400" dirty="0"/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/>
      <dgm:t>
        <a:bodyPr/>
        <a:lstStyle/>
        <a:p>
          <a:pPr algn="just"/>
          <a:r>
            <a:rPr lang="sl-SI" sz="1800" b="0" dirty="0" smtClean="0"/>
            <a:t>omogočena </a:t>
          </a:r>
          <a:r>
            <a:rPr lang="sl-SI" sz="1800" b="0" dirty="0" smtClean="0"/>
            <a:t>sta </a:t>
          </a:r>
          <a:r>
            <a:rPr lang="sl-SI" sz="1800" b="1" dirty="0" smtClean="0"/>
            <a:t>napredno tiskanje ter izvoz podatkov</a:t>
          </a:r>
          <a:r>
            <a:rPr lang="sl-SI" sz="1800" b="0" dirty="0" smtClean="0"/>
            <a:t> za nadaljnjo obdelavo z drugimi programi (izvoz celega niza, posameznih strani niza, izbora konkordanc, naključnih X konkordanc)</a:t>
          </a:r>
          <a:endParaRPr lang="sl-SI" sz="1800" b="0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9153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1AD7519D-9ACE-46EB-A167-44DD346B3DA8}" type="presOf" srcId="{06BCEAE1-1953-4828-AFA2-C64B88E893CD}" destId="{67DEC0E4-7533-4B94-87D1-190ED0C8BACA}" srcOrd="1" destOrd="0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3938937A-D69A-4074-AEDF-CA27778E67B3}" type="presOf" srcId="{54CD8BA5-CCD4-4ABB-BC0E-58A704EDA52B}" destId="{E29850D8-FBAD-46ED-A85A-7C8913BC2221}" srcOrd="0" destOrd="0" presId="urn:microsoft.com/office/officeart/2005/8/layout/list1"/>
    <dgm:cxn modelId="{0F9551BB-1ECD-4740-8537-B0C223DA53A1}" type="presOf" srcId="{06BCEAE1-1953-4828-AFA2-C64B88E893CD}" destId="{96471E9C-34E4-4F6C-BA40-CB9240A3BE19}" srcOrd="0" destOrd="0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88DD553C-EA99-42EE-A740-C138EB3ADC9F}" type="presOf" srcId="{FF758D99-6011-497A-94B4-672DF145671B}" destId="{F7295A31-1846-475E-BF9E-FDCE9619DC29}" srcOrd="0" destOrd="0" presId="urn:microsoft.com/office/officeart/2005/8/layout/list1"/>
    <dgm:cxn modelId="{223B7EEE-65E2-468C-94E2-0194FA190C9F}" type="presParOf" srcId="{F7295A31-1846-475E-BF9E-FDCE9619DC29}" destId="{E2D258D6-C051-4030-876C-4D5939A8AA8C}" srcOrd="0" destOrd="0" presId="urn:microsoft.com/office/officeart/2005/8/layout/list1"/>
    <dgm:cxn modelId="{20D19761-49CA-42D3-8299-09CF423CDBAA}" type="presParOf" srcId="{E2D258D6-C051-4030-876C-4D5939A8AA8C}" destId="{96471E9C-34E4-4F6C-BA40-CB9240A3BE19}" srcOrd="0" destOrd="0" presId="urn:microsoft.com/office/officeart/2005/8/layout/list1"/>
    <dgm:cxn modelId="{A55BC808-8150-4A33-BEDD-BA36A94B0A85}" type="presParOf" srcId="{E2D258D6-C051-4030-876C-4D5939A8AA8C}" destId="{67DEC0E4-7533-4B94-87D1-190ED0C8BACA}" srcOrd="1" destOrd="0" presId="urn:microsoft.com/office/officeart/2005/8/layout/list1"/>
    <dgm:cxn modelId="{3208FAC9-4CCB-4C62-A007-2DEF4F25B71D}" type="presParOf" srcId="{F7295A31-1846-475E-BF9E-FDCE9619DC29}" destId="{EB92DE92-4173-44A2-B475-4C544ECEC96A}" srcOrd="1" destOrd="0" presId="urn:microsoft.com/office/officeart/2005/8/layout/list1"/>
    <dgm:cxn modelId="{D81DAAC7-974A-4E70-88CB-BC5075E72919}" type="presParOf" srcId="{F7295A31-1846-475E-BF9E-FDCE9619DC29}" destId="{E29850D8-FBAD-46ED-A85A-7C8913BC222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/>
      <dgm:t>
        <a:bodyPr/>
        <a:lstStyle/>
        <a:p>
          <a:pPr algn="l"/>
          <a:r>
            <a:rPr lang="sl-SI" sz="2400" dirty="0" smtClean="0"/>
            <a:t>kolokatorji, statistike</a:t>
          </a:r>
          <a:endParaRPr lang="sl-SI" sz="2400" dirty="0"/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/>
      <dgm:t>
        <a:bodyPr/>
        <a:lstStyle/>
        <a:p>
          <a:pPr algn="just"/>
          <a:r>
            <a:rPr lang="sl-SI" sz="1800" b="1" dirty="0" smtClean="0"/>
            <a:t>samodejna izdelava </a:t>
          </a:r>
          <a:r>
            <a:rPr lang="sl-SI" sz="1800" b="0" dirty="0" smtClean="0"/>
            <a:t>seznama kolokatorjev za enobesedne iskalne pogoje </a:t>
          </a:r>
          <a:r>
            <a:rPr lang="sl-SI" sz="1800" b="0" dirty="0" smtClean="0">
              <a:solidFill>
                <a:schemeClr val="bg1">
                  <a:lumMod val="65000"/>
                </a:schemeClr>
              </a:solidFill>
            </a:rPr>
            <a:t>(za polnopomenske besedne vrste)</a:t>
          </a:r>
          <a:r>
            <a:rPr lang="sl-SI" sz="1800" b="0" dirty="0" smtClean="0"/>
            <a:t>, seznam je na voljo </a:t>
          </a:r>
          <a:r>
            <a:rPr lang="sl-SI" sz="1800" b="1" dirty="0" smtClean="0"/>
            <a:t>v ločenem zavihku </a:t>
          </a:r>
          <a:endParaRPr lang="sl-SI" sz="1800" b="1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7F02BBB3-77CB-4870-B7CA-7A7EBBF23461}">
      <dgm:prSet custT="1"/>
      <dgm:spPr/>
      <dgm:t>
        <a:bodyPr/>
        <a:lstStyle/>
        <a:p>
          <a:pPr algn="just"/>
          <a:r>
            <a:rPr lang="sl-SI" sz="1800" b="0" dirty="0" smtClean="0"/>
            <a:t>privzete možnosti izdelave seznama je mogoče enostavno spremeniti</a:t>
          </a:r>
          <a:endParaRPr lang="sl-SI" sz="1800" b="1" dirty="0"/>
        </a:p>
      </dgm:t>
    </dgm:pt>
    <dgm:pt modelId="{D556BB41-2AA7-4F55-882C-E629C3F84F47}" type="parTrans" cxnId="{8315221C-AFF6-4C1D-B45D-2511C160C438}">
      <dgm:prSet/>
      <dgm:spPr/>
      <dgm:t>
        <a:bodyPr/>
        <a:lstStyle/>
        <a:p>
          <a:endParaRPr lang="sl-SI"/>
        </a:p>
      </dgm:t>
    </dgm:pt>
    <dgm:pt modelId="{B6F01D4D-F3D0-4C00-935E-10B2B5AA19BB}" type="sibTrans" cxnId="{8315221C-AFF6-4C1D-B45D-2511C160C438}">
      <dgm:prSet/>
      <dgm:spPr/>
      <dgm:t>
        <a:bodyPr/>
        <a:lstStyle/>
        <a:p>
          <a:endParaRPr lang="sl-SI"/>
        </a:p>
      </dgm:t>
    </dgm:pt>
    <dgm:pt modelId="{202831FD-0A8C-4F50-BC21-30BF9BEA66C0}">
      <dgm:prSet custT="1"/>
      <dgm:spPr/>
      <dgm:t>
        <a:bodyPr/>
        <a:lstStyle/>
        <a:p>
          <a:pPr algn="just"/>
          <a:r>
            <a:rPr lang="sl-SI" sz="1800" b="0" dirty="0" smtClean="0"/>
            <a:t>kolokatorji so lahko razvrščeni zgolj glede na </a:t>
          </a:r>
          <a:r>
            <a:rPr lang="sl-SI" sz="1800" b="1" dirty="0" smtClean="0"/>
            <a:t>rezultate izbrane statistike</a:t>
          </a:r>
          <a:r>
            <a:rPr lang="sl-SI" sz="1800" b="0" dirty="0" smtClean="0"/>
            <a:t>, ali pa obenem glede na </a:t>
          </a:r>
          <a:r>
            <a:rPr lang="sl-SI" sz="1800" b="1" dirty="0" smtClean="0"/>
            <a:t>besedno vrsto</a:t>
          </a:r>
          <a:endParaRPr lang="sl-SI" sz="1800" b="1" dirty="0"/>
        </a:p>
      </dgm:t>
    </dgm:pt>
    <dgm:pt modelId="{B6C79FB6-C414-44EE-9DAC-42078853BDB7}" type="parTrans" cxnId="{2F5CED10-D1BE-4699-86AF-B97BE06571C0}">
      <dgm:prSet/>
      <dgm:spPr/>
      <dgm:t>
        <a:bodyPr/>
        <a:lstStyle/>
        <a:p>
          <a:endParaRPr lang="sl-SI"/>
        </a:p>
      </dgm:t>
    </dgm:pt>
    <dgm:pt modelId="{09DB130A-1F8D-4A45-94D7-C4A643D655BA}" type="sibTrans" cxnId="{2F5CED10-D1BE-4699-86AF-B97BE06571C0}">
      <dgm:prSet/>
      <dgm:spPr/>
      <dgm:t>
        <a:bodyPr/>
        <a:lstStyle/>
        <a:p>
          <a:endParaRPr lang="sl-SI"/>
        </a:p>
      </dgm:t>
    </dgm:pt>
    <dgm:pt modelId="{C66D48FE-ADEC-4B73-A3FA-6314A26FB813}">
      <dgm:prSet custT="1"/>
      <dgm:spPr/>
      <dgm:t>
        <a:bodyPr/>
        <a:lstStyle/>
        <a:p>
          <a:pPr algn="just"/>
          <a:r>
            <a:rPr lang="sl-SI" sz="1800" b="0" dirty="0" smtClean="0"/>
            <a:t>s klikom na kolokator se v zavihku </a:t>
          </a:r>
          <a:r>
            <a:rPr lang="sl-SI" sz="1800" b="0" i="1" dirty="0" smtClean="0"/>
            <a:t>konkordančni niz </a:t>
          </a:r>
          <a:r>
            <a:rPr lang="sl-SI" sz="1800" b="0" i="0" dirty="0" smtClean="0"/>
            <a:t>izdela </a:t>
          </a:r>
          <a:r>
            <a:rPr lang="sl-SI" sz="1800" b="1" i="0" dirty="0" smtClean="0"/>
            <a:t>ustrezen konkordančni niz </a:t>
          </a:r>
          <a:r>
            <a:rPr lang="sl-SI" sz="1800" b="0" i="0" dirty="0" smtClean="0"/>
            <a:t>(ki vsebuje primere z jedrno besedo ter kolokatorjem skupaj)</a:t>
          </a:r>
          <a:endParaRPr lang="sl-SI" sz="1800" b="0" dirty="0"/>
        </a:p>
      </dgm:t>
    </dgm:pt>
    <dgm:pt modelId="{BF172AE5-9EC3-40CD-B346-EEE108EA5206}" type="parTrans" cxnId="{5C32A9AA-9C03-42E4-AF61-C9A6F5631BC9}">
      <dgm:prSet/>
      <dgm:spPr/>
      <dgm:t>
        <a:bodyPr/>
        <a:lstStyle/>
        <a:p>
          <a:endParaRPr lang="sl-SI"/>
        </a:p>
      </dgm:t>
    </dgm:pt>
    <dgm:pt modelId="{F8267DC3-E5F1-4443-95F1-FBDA922A1E02}" type="sibTrans" cxnId="{5C32A9AA-9C03-42E4-AF61-C9A6F5631BC9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9402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C32A9AA-9C03-42E4-AF61-C9A6F5631BC9}" srcId="{06BCEAE1-1953-4828-AFA2-C64B88E893CD}" destId="{C66D48FE-ADEC-4B73-A3FA-6314A26FB813}" srcOrd="3" destOrd="0" parTransId="{BF172AE5-9EC3-40CD-B346-EEE108EA5206}" sibTransId="{F8267DC3-E5F1-4443-95F1-FBDA922A1E02}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6946B16B-4B9B-4BB0-A549-40D2E2B0F2AA}" type="presOf" srcId="{C66D48FE-ADEC-4B73-A3FA-6314A26FB813}" destId="{E29850D8-FBAD-46ED-A85A-7C8913BC2221}" srcOrd="0" destOrd="3" presId="urn:microsoft.com/office/officeart/2005/8/layout/list1"/>
    <dgm:cxn modelId="{2C4491D6-2A3C-41F8-BB0A-74B6D0FAE4F2}" type="presOf" srcId="{06BCEAE1-1953-4828-AFA2-C64B88E893CD}" destId="{67DEC0E4-7533-4B94-87D1-190ED0C8BACA}" srcOrd="1" destOrd="0" presId="urn:microsoft.com/office/officeart/2005/8/layout/list1"/>
    <dgm:cxn modelId="{137860E0-BC91-4FBD-BA8A-09476DF12730}" type="presOf" srcId="{54CD8BA5-CCD4-4ABB-BC0E-58A704EDA52B}" destId="{E29850D8-FBAD-46ED-A85A-7C8913BC2221}" srcOrd="0" destOrd="0" presId="urn:microsoft.com/office/officeart/2005/8/layout/list1"/>
    <dgm:cxn modelId="{8315221C-AFF6-4C1D-B45D-2511C160C438}" srcId="{06BCEAE1-1953-4828-AFA2-C64B88E893CD}" destId="{7F02BBB3-77CB-4870-B7CA-7A7EBBF23461}" srcOrd="1" destOrd="0" parTransId="{D556BB41-2AA7-4F55-882C-E629C3F84F47}" sibTransId="{B6F01D4D-F3D0-4C00-935E-10B2B5AA19BB}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7C39E9F1-29E7-45B4-8476-2905F670EE02}" type="presOf" srcId="{202831FD-0A8C-4F50-BC21-30BF9BEA66C0}" destId="{E29850D8-FBAD-46ED-A85A-7C8913BC2221}" srcOrd="0" destOrd="2" presId="urn:microsoft.com/office/officeart/2005/8/layout/list1"/>
    <dgm:cxn modelId="{80BD64C4-4FAB-489A-95EC-1781E7B92329}" type="presOf" srcId="{06BCEAE1-1953-4828-AFA2-C64B88E893CD}" destId="{96471E9C-34E4-4F6C-BA40-CB9240A3BE19}" srcOrd="0" destOrd="0" presId="urn:microsoft.com/office/officeart/2005/8/layout/list1"/>
    <dgm:cxn modelId="{2F5CED10-D1BE-4699-86AF-B97BE06571C0}" srcId="{06BCEAE1-1953-4828-AFA2-C64B88E893CD}" destId="{202831FD-0A8C-4F50-BC21-30BF9BEA66C0}" srcOrd="2" destOrd="0" parTransId="{B6C79FB6-C414-44EE-9DAC-42078853BDB7}" sibTransId="{09DB130A-1F8D-4A45-94D7-C4A643D655BA}"/>
    <dgm:cxn modelId="{F46919E7-22E3-437A-9E36-C837BD2FBC9B}" type="presOf" srcId="{FF758D99-6011-497A-94B4-672DF145671B}" destId="{F7295A31-1846-475E-BF9E-FDCE9619DC29}" srcOrd="0" destOrd="0" presId="urn:microsoft.com/office/officeart/2005/8/layout/list1"/>
    <dgm:cxn modelId="{5800C7DF-7301-496F-AC6A-05EC24DE05E5}" type="presOf" srcId="{7F02BBB3-77CB-4870-B7CA-7A7EBBF23461}" destId="{E29850D8-FBAD-46ED-A85A-7C8913BC2221}" srcOrd="0" destOrd="1" presId="urn:microsoft.com/office/officeart/2005/8/layout/list1"/>
    <dgm:cxn modelId="{CF545A0E-5F1E-48FA-AE7D-C9C5FEF32390}" type="presParOf" srcId="{F7295A31-1846-475E-BF9E-FDCE9619DC29}" destId="{E2D258D6-C051-4030-876C-4D5939A8AA8C}" srcOrd="0" destOrd="0" presId="urn:microsoft.com/office/officeart/2005/8/layout/list1"/>
    <dgm:cxn modelId="{A11A06C4-F0C6-4B70-BE59-494482D4BDFE}" type="presParOf" srcId="{E2D258D6-C051-4030-876C-4D5939A8AA8C}" destId="{96471E9C-34E4-4F6C-BA40-CB9240A3BE19}" srcOrd="0" destOrd="0" presId="urn:microsoft.com/office/officeart/2005/8/layout/list1"/>
    <dgm:cxn modelId="{FA49DBEB-69BF-4478-ACC4-D7933240FFEC}" type="presParOf" srcId="{E2D258D6-C051-4030-876C-4D5939A8AA8C}" destId="{67DEC0E4-7533-4B94-87D1-190ED0C8BACA}" srcOrd="1" destOrd="0" presId="urn:microsoft.com/office/officeart/2005/8/layout/list1"/>
    <dgm:cxn modelId="{3D6AB6A8-1AE6-4BF4-A16F-739EBC8BF006}" type="presParOf" srcId="{F7295A31-1846-475E-BF9E-FDCE9619DC29}" destId="{EB92DE92-4173-44A2-B475-4C544ECEC96A}" srcOrd="1" destOrd="0" presId="urn:microsoft.com/office/officeart/2005/8/layout/list1"/>
    <dgm:cxn modelId="{D7C36703-3501-462E-935E-18FAD03447D6}" type="presParOf" srcId="{F7295A31-1846-475E-BF9E-FDCE9619DC29}" destId="{E29850D8-FBAD-46ED-A85A-7C8913BC222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>
        <a:solidFill>
          <a:schemeClr val="tx1"/>
        </a:solidFill>
      </dgm:spPr>
      <dgm:t>
        <a:bodyPr/>
        <a:lstStyle/>
        <a:p>
          <a:pPr algn="l"/>
          <a:r>
            <a:rPr lang="sl-SI" sz="1800" dirty="0" smtClean="0">
              <a:solidFill>
                <a:schemeClr val="bg1"/>
              </a:solidFill>
            </a:rPr>
            <a:t>pri zasnovi konkordančnika smo upoštevali</a:t>
          </a:r>
          <a:endParaRPr lang="sl-SI" sz="1800" dirty="0">
            <a:solidFill>
              <a:schemeClr val="bg1"/>
            </a:solidFill>
          </a:endParaRPr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izkušnje s </a:t>
          </a:r>
          <a:r>
            <a:rPr lang="sl-SI" sz="1800" dirty="0" err="1" smtClean="0"/>
            <a:t>Konkordančnikom</a:t>
          </a:r>
          <a:r>
            <a:rPr lang="sl-SI" sz="1800" dirty="0" smtClean="0"/>
            <a:t> ASP32 (</a:t>
          </a:r>
          <a:r>
            <a:rPr lang="sl-SI" sz="1800" dirty="0" err="1" smtClean="0"/>
            <a:t>Fida</a:t>
          </a:r>
          <a:r>
            <a:rPr lang="sl-SI" sz="1800" dirty="0" smtClean="0"/>
            <a:t>, FidaPLUS)</a:t>
          </a:r>
          <a:endParaRPr lang="sl-SI" sz="1800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C8F32636-210C-449E-8B38-DDBA257B8626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analizo vmesnikov primerljivih korpusov (slovenskih, tujih)</a:t>
          </a:r>
          <a:endParaRPr lang="sl-SI" sz="1800" dirty="0"/>
        </a:p>
      </dgm:t>
    </dgm:pt>
    <dgm:pt modelId="{669CBCA4-CE9E-46CB-A2DF-35ED8B003B98}" type="parTrans" cxnId="{C7E1D99C-C90D-4185-A0E1-0B69B1E634ED}">
      <dgm:prSet/>
      <dgm:spPr/>
      <dgm:t>
        <a:bodyPr/>
        <a:lstStyle/>
        <a:p>
          <a:endParaRPr lang="sl-SI" sz="1800"/>
        </a:p>
      </dgm:t>
    </dgm:pt>
    <dgm:pt modelId="{996F71F8-9131-4F11-B58D-BCF7E5BA4FC2}" type="sibTrans" cxnId="{C7E1D99C-C90D-4185-A0E1-0B69B1E634ED}">
      <dgm:prSet/>
      <dgm:spPr/>
      <dgm:t>
        <a:bodyPr/>
        <a:lstStyle/>
        <a:p>
          <a:endParaRPr lang="sl-SI" sz="1800"/>
        </a:p>
      </dgm:t>
    </dgm:pt>
    <dgm:pt modelId="{AB841EE9-C192-40AB-8C96-D6D5F0289C3E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rezultate uporabniške evalvacije korpusa FidaPLUS  (spletni vprašalnik, julij–december 2009, izpolnilo </a:t>
          </a:r>
          <a:r>
            <a:rPr lang="sl-SI" sz="1800" b="1" dirty="0" smtClean="0"/>
            <a:t>266 uporabnikov</a:t>
          </a:r>
          <a:r>
            <a:rPr lang="sl-SI" sz="1800" dirty="0" smtClean="0"/>
            <a:t>)</a:t>
          </a:r>
          <a:endParaRPr lang="sl-SI" sz="1800" dirty="0"/>
        </a:p>
      </dgm:t>
    </dgm:pt>
    <dgm:pt modelId="{A5E30AC2-01D4-43E1-8D07-743761AF7626}" type="parTrans" cxnId="{D9A07EFB-45BE-45F1-BE71-D3475EDBE11A}">
      <dgm:prSet/>
      <dgm:spPr/>
      <dgm:t>
        <a:bodyPr/>
        <a:lstStyle/>
        <a:p>
          <a:endParaRPr lang="sl-SI"/>
        </a:p>
      </dgm:t>
    </dgm:pt>
    <dgm:pt modelId="{74B46984-3782-4566-974F-DF7DAB83BB17}" type="sibTrans" cxnId="{D9A07EFB-45BE-45F1-BE71-D3475EDBE11A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105747" custScaleY="85128" custLinFactNeighborX="37931" custLinFactNeighborY="-1123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 custLinFactNeighborY="2247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77B47961-3A37-4760-94E8-E777358CF979}" type="presOf" srcId="{06BCEAE1-1953-4828-AFA2-C64B88E893CD}" destId="{67DEC0E4-7533-4B94-87D1-190ED0C8BACA}" srcOrd="1" destOrd="0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C509A296-C21B-41F8-8A1D-4AD2627125D9}" type="presOf" srcId="{54CD8BA5-CCD4-4ABB-BC0E-58A704EDA52B}" destId="{E29850D8-FBAD-46ED-A85A-7C8913BC2221}" srcOrd="0" destOrd="0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D9A07EFB-45BE-45F1-BE71-D3475EDBE11A}" srcId="{06BCEAE1-1953-4828-AFA2-C64B88E893CD}" destId="{AB841EE9-C192-40AB-8C96-D6D5F0289C3E}" srcOrd="2" destOrd="0" parTransId="{A5E30AC2-01D4-43E1-8D07-743761AF7626}" sibTransId="{74B46984-3782-4566-974F-DF7DAB83BB17}"/>
    <dgm:cxn modelId="{C7E1D99C-C90D-4185-A0E1-0B69B1E634ED}" srcId="{06BCEAE1-1953-4828-AFA2-C64B88E893CD}" destId="{C8F32636-210C-449E-8B38-DDBA257B8626}" srcOrd="1" destOrd="0" parTransId="{669CBCA4-CE9E-46CB-A2DF-35ED8B003B98}" sibTransId="{996F71F8-9131-4F11-B58D-BCF7E5BA4FC2}"/>
    <dgm:cxn modelId="{B05DC460-FCDF-4568-A4F3-885CDDD11353}" type="presOf" srcId="{FF758D99-6011-497A-94B4-672DF145671B}" destId="{F7295A31-1846-475E-BF9E-FDCE9619DC29}" srcOrd="0" destOrd="0" presId="urn:microsoft.com/office/officeart/2005/8/layout/list1"/>
    <dgm:cxn modelId="{AA76F20A-7775-49B4-9CC2-69F95245052D}" type="presOf" srcId="{06BCEAE1-1953-4828-AFA2-C64B88E893CD}" destId="{96471E9C-34E4-4F6C-BA40-CB9240A3BE19}" srcOrd="0" destOrd="0" presId="urn:microsoft.com/office/officeart/2005/8/layout/list1"/>
    <dgm:cxn modelId="{1A8B4207-7DA5-4D47-9827-F0072E0882AA}" type="presOf" srcId="{C8F32636-210C-449E-8B38-DDBA257B8626}" destId="{E29850D8-FBAD-46ED-A85A-7C8913BC2221}" srcOrd="0" destOrd="1" presId="urn:microsoft.com/office/officeart/2005/8/layout/list1"/>
    <dgm:cxn modelId="{F6904C9C-496A-45AB-BAFF-B8BD972089B2}" type="presOf" srcId="{AB841EE9-C192-40AB-8C96-D6D5F0289C3E}" destId="{E29850D8-FBAD-46ED-A85A-7C8913BC2221}" srcOrd="0" destOrd="2" presId="urn:microsoft.com/office/officeart/2005/8/layout/list1"/>
    <dgm:cxn modelId="{4555B7A6-4E23-42E8-90F0-54FF17A8F201}" type="presParOf" srcId="{F7295A31-1846-475E-BF9E-FDCE9619DC29}" destId="{E2D258D6-C051-4030-876C-4D5939A8AA8C}" srcOrd="0" destOrd="0" presId="urn:microsoft.com/office/officeart/2005/8/layout/list1"/>
    <dgm:cxn modelId="{B539CF49-0E02-4B1A-8180-F2CC563B2CB4}" type="presParOf" srcId="{E2D258D6-C051-4030-876C-4D5939A8AA8C}" destId="{96471E9C-34E4-4F6C-BA40-CB9240A3BE19}" srcOrd="0" destOrd="0" presId="urn:microsoft.com/office/officeart/2005/8/layout/list1"/>
    <dgm:cxn modelId="{0AA68D24-B246-457E-8FB0-5D7C1796662C}" type="presParOf" srcId="{E2D258D6-C051-4030-876C-4D5939A8AA8C}" destId="{67DEC0E4-7533-4B94-87D1-190ED0C8BACA}" srcOrd="1" destOrd="0" presId="urn:microsoft.com/office/officeart/2005/8/layout/list1"/>
    <dgm:cxn modelId="{08EE6A48-FA81-4BD0-B491-84B047AFBC8F}" type="presParOf" srcId="{F7295A31-1846-475E-BF9E-FDCE9619DC29}" destId="{EB92DE92-4173-44A2-B475-4C544ECEC96A}" srcOrd="1" destOrd="0" presId="urn:microsoft.com/office/officeart/2005/8/layout/list1"/>
    <dgm:cxn modelId="{F3640A44-312C-4E47-9EC7-9B3C940F8D43}" type="presParOf" srcId="{F7295A31-1846-475E-BF9E-FDCE9619DC29}" destId="{E29850D8-FBAD-46ED-A85A-7C8913BC2221}" srcOrd="2" destOrd="0" presId="urn:microsoft.com/office/officeart/2005/8/layout/list1"/>
  </dgm:cxnLst>
  <dgm:bg>
    <a:noFill/>
  </dgm:bg>
  <dgm:whole>
    <a:effectLst/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CBBAC6-D1DF-4FD8-B45B-579A4C2264FD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A6C7F7D-DEC1-4BA2-A01A-F9DB5F4A5063}">
      <dgm:prSet/>
      <dgm:spPr/>
      <dgm:t>
        <a:bodyPr/>
        <a:lstStyle/>
        <a:p>
          <a:pPr algn="ctr"/>
          <a:r>
            <a:rPr lang="sl-SI" b="1" dirty="0" smtClean="0"/>
            <a:t>uporabnost</a:t>
          </a:r>
          <a:r>
            <a:rPr lang="sl-SI" dirty="0" smtClean="0"/>
            <a:t> korpusa pri vašem delu</a:t>
          </a:r>
          <a:endParaRPr lang="sl-SI" dirty="0"/>
        </a:p>
      </dgm:t>
    </dgm:pt>
    <dgm:pt modelId="{9068A41C-B627-45CC-83B1-AA5FB944D48C}" type="parTrans" cxnId="{F8B3C92F-539E-4BC4-985F-3D87F2C725B1}">
      <dgm:prSet/>
      <dgm:spPr/>
      <dgm:t>
        <a:bodyPr/>
        <a:lstStyle/>
        <a:p>
          <a:endParaRPr lang="sl-SI"/>
        </a:p>
      </dgm:t>
    </dgm:pt>
    <dgm:pt modelId="{1D10B9C9-E006-4ABF-8FC3-1B6D9290A56B}" type="sibTrans" cxnId="{F8B3C92F-539E-4BC4-985F-3D87F2C725B1}">
      <dgm:prSet/>
      <dgm:spPr/>
      <dgm:t>
        <a:bodyPr/>
        <a:lstStyle/>
        <a:p>
          <a:endParaRPr lang="sl-SI"/>
        </a:p>
      </dgm:t>
    </dgm:pt>
    <dgm:pt modelId="{92195BF3-8A8E-4B1A-92F5-672A86DAFC9D}">
      <dgm:prSet/>
      <dgm:spPr/>
      <dgm:t>
        <a:bodyPr/>
        <a:lstStyle/>
        <a:p>
          <a:r>
            <a:rPr lang="sl-SI" dirty="0" smtClean="0"/>
            <a:t>4,14</a:t>
          </a:r>
          <a:endParaRPr lang="sl-SI" dirty="0"/>
        </a:p>
      </dgm:t>
    </dgm:pt>
    <dgm:pt modelId="{5726A090-F8F7-43CD-AC06-4016F0B9F6A9}" type="parTrans" cxnId="{C55FCCBF-666E-477B-8323-CA5B4B04C630}">
      <dgm:prSet/>
      <dgm:spPr/>
      <dgm:t>
        <a:bodyPr/>
        <a:lstStyle/>
        <a:p>
          <a:endParaRPr lang="sl-SI"/>
        </a:p>
      </dgm:t>
    </dgm:pt>
    <dgm:pt modelId="{A9DBF962-6F3D-4DD4-9834-E705829AECEB}" type="sibTrans" cxnId="{C55FCCBF-666E-477B-8323-CA5B4B04C630}">
      <dgm:prSet/>
      <dgm:spPr/>
      <dgm:t>
        <a:bodyPr/>
        <a:lstStyle/>
        <a:p>
          <a:endParaRPr lang="sl-SI"/>
        </a:p>
      </dgm:t>
    </dgm:pt>
    <dgm:pt modelId="{08781382-41A4-4FC8-9584-B95BBFEFFE41}">
      <dgm:prSet/>
      <dgm:spPr/>
      <dgm:t>
        <a:bodyPr/>
        <a:lstStyle/>
        <a:p>
          <a:r>
            <a:rPr lang="sl-SI" dirty="0" smtClean="0"/>
            <a:t>3,52</a:t>
          </a:r>
          <a:endParaRPr lang="sl-SI" dirty="0"/>
        </a:p>
      </dgm:t>
    </dgm:pt>
    <dgm:pt modelId="{F10DFCA5-79DC-48A7-99EB-C6110F4D741F}" type="parTrans" cxnId="{5113D0DE-6A60-4DD1-BCD3-8494E0741C78}">
      <dgm:prSet/>
      <dgm:spPr/>
      <dgm:t>
        <a:bodyPr/>
        <a:lstStyle/>
        <a:p>
          <a:endParaRPr lang="sl-SI"/>
        </a:p>
      </dgm:t>
    </dgm:pt>
    <dgm:pt modelId="{FFDD542E-C5AF-4B2F-8536-2AE42E8B2D75}" type="sibTrans" cxnId="{5113D0DE-6A60-4DD1-BCD3-8494E0741C78}">
      <dgm:prSet/>
      <dgm:spPr/>
      <dgm:t>
        <a:bodyPr/>
        <a:lstStyle/>
        <a:p>
          <a:endParaRPr lang="sl-SI"/>
        </a:p>
      </dgm:t>
    </dgm:pt>
    <dgm:pt modelId="{EED21D94-8EF3-42F6-A548-D433BC087D14}">
      <dgm:prSet/>
      <dgm:spPr/>
      <dgm:t>
        <a:bodyPr/>
        <a:lstStyle/>
        <a:p>
          <a:r>
            <a:rPr lang="sl-SI" dirty="0" smtClean="0"/>
            <a:t>3,19</a:t>
          </a:r>
          <a:endParaRPr lang="sl-SI" dirty="0"/>
        </a:p>
      </dgm:t>
    </dgm:pt>
    <dgm:pt modelId="{66B384AB-40B6-4D45-92C5-3EF9A522AFBF}" type="parTrans" cxnId="{45213E46-E150-46E8-9512-F325C0AD0A52}">
      <dgm:prSet/>
      <dgm:spPr/>
      <dgm:t>
        <a:bodyPr/>
        <a:lstStyle/>
        <a:p>
          <a:endParaRPr lang="sl-SI"/>
        </a:p>
      </dgm:t>
    </dgm:pt>
    <dgm:pt modelId="{2DA55D72-D869-4CA4-88BC-1F8E7AF23758}" type="sibTrans" cxnId="{45213E46-E150-46E8-9512-F325C0AD0A52}">
      <dgm:prSet/>
      <dgm:spPr/>
      <dgm:t>
        <a:bodyPr/>
        <a:lstStyle/>
        <a:p>
          <a:endParaRPr lang="sl-SI"/>
        </a:p>
      </dgm:t>
    </dgm:pt>
    <dgm:pt modelId="{0163BF4A-60FF-44DA-ABD6-F6C04D49016C}">
      <dgm:prSet/>
      <dgm:spPr/>
      <dgm:t>
        <a:bodyPr/>
        <a:lstStyle/>
        <a:p>
          <a:pPr algn="ctr"/>
          <a:r>
            <a:rPr lang="sl-SI" b="1" dirty="0" smtClean="0"/>
            <a:t>preglednost</a:t>
          </a:r>
          <a:r>
            <a:rPr lang="sl-SI" dirty="0" smtClean="0"/>
            <a:t> korpusnega vmesnika</a:t>
          </a:r>
          <a:endParaRPr lang="sl-SI" dirty="0"/>
        </a:p>
      </dgm:t>
    </dgm:pt>
    <dgm:pt modelId="{587A4280-D38D-4E57-AEEB-5946C3DCF654}" type="parTrans" cxnId="{3E9F02F6-2856-4669-9221-84CC396AA270}">
      <dgm:prSet/>
      <dgm:spPr/>
      <dgm:t>
        <a:bodyPr/>
        <a:lstStyle/>
        <a:p>
          <a:endParaRPr lang="sl-SI"/>
        </a:p>
      </dgm:t>
    </dgm:pt>
    <dgm:pt modelId="{66711B66-5BB8-4342-9759-ADED72B81FAD}" type="sibTrans" cxnId="{3E9F02F6-2856-4669-9221-84CC396AA270}">
      <dgm:prSet/>
      <dgm:spPr/>
      <dgm:t>
        <a:bodyPr/>
        <a:lstStyle/>
        <a:p>
          <a:endParaRPr lang="sl-SI"/>
        </a:p>
      </dgm:t>
    </dgm:pt>
    <dgm:pt modelId="{AE1A2AB4-1C4D-4010-ADDE-B5C4EC669333}">
      <dgm:prSet/>
      <dgm:spPr/>
      <dgm:t>
        <a:bodyPr/>
        <a:lstStyle/>
        <a:p>
          <a:pPr algn="ctr"/>
          <a:r>
            <a:rPr lang="sl-SI" b="1" dirty="0" smtClean="0"/>
            <a:t>enostavnost uporabe </a:t>
          </a:r>
          <a:r>
            <a:rPr lang="sl-SI" dirty="0" smtClean="0"/>
            <a:t>korpusa</a:t>
          </a:r>
          <a:endParaRPr lang="sl-SI" dirty="0"/>
        </a:p>
      </dgm:t>
    </dgm:pt>
    <dgm:pt modelId="{12EAD236-7D38-44E6-A85A-997873C89775}" type="parTrans" cxnId="{4F0DECF8-AB01-4939-A249-6C24E17D2824}">
      <dgm:prSet/>
      <dgm:spPr/>
      <dgm:t>
        <a:bodyPr/>
        <a:lstStyle/>
        <a:p>
          <a:endParaRPr lang="sl-SI"/>
        </a:p>
      </dgm:t>
    </dgm:pt>
    <dgm:pt modelId="{105BA2E4-485B-4B28-A8CE-6F15FA228437}" type="sibTrans" cxnId="{4F0DECF8-AB01-4939-A249-6C24E17D2824}">
      <dgm:prSet/>
      <dgm:spPr/>
      <dgm:t>
        <a:bodyPr/>
        <a:lstStyle/>
        <a:p>
          <a:endParaRPr lang="sl-SI"/>
        </a:p>
      </dgm:t>
    </dgm:pt>
    <dgm:pt modelId="{20D46BEE-E125-4DFB-BEED-6E8CC70CE4BC}" type="pres">
      <dgm:prSet presAssocID="{ABCBBAC6-D1DF-4FD8-B45B-579A4C2264F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294CF9D2-943A-4A41-B392-2CA51B2ED862}" type="pres">
      <dgm:prSet presAssocID="{92195BF3-8A8E-4B1A-92F5-672A86DAFC9D}" presName="linNode" presStyleCnt="0"/>
      <dgm:spPr/>
    </dgm:pt>
    <dgm:pt modelId="{99C6F267-3BC8-45C3-8471-3704E629B0F7}" type="pres">
      <dgm:prSet presAssocID="{92195BF3-8A8E-4B1A-92F5-672A86DAFC9D}" presName="parentShp" presStyleLbl="node1" presStyleIdx="0" presStyleCnt="3" custScaleX="44531" custLinFactNeighborX="-20655" custLinFactNeighborY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1D00470-8D69-4D1C-A74A-F7613022417C}" type="pres">
      <dgm:prSet presAssocID="{92195BF3-8A8E-4B1A-92F5-672A86DAFC9D}" presName="childShp" presStyleLbl="bgAccFollowNode1" presStyleIdx="0" presStyleCnt="3" custScaleX="90476" custScaleY="80513" custLinFactNeighborX="-32656" custLinFactNeighborY="666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39D7ED-F205-47A4-989C-96147F9D929F}" type="pres">
      <dgm:prSet presAssocID="{A9DBF962-6F3D-4DD4-9834-E705829AECEB}" presName="spacing" presStyleCnt="0"/>
      <dgm:spPr/>
    </dgm:pt>
    <dgm:pt modelId="{233DCBA1-D8AA-4EAD-BAD4-E475F0C88652}" type="pres">
      <dgm:prSet presAssocID="{08781382-41A4-4FC8-9584-B95BBFEFFE41}" presName="linNode" presStyleCnt="0"/>
      <dgm:spPr/>
    </dgm:pt>
    <dgm:pt modelId="{4AEC0EEA-0583-4D58-879E-754920D744C1}" type="pres">
      <dgm:prSet presAssocID="{08781382-41A4-4FC8-9584-B95BBFEFFE41}" presName="parentShp" presStyleLbl="node1" presStyleIdx="1" presStyleCnt="3" custScaleX="44531" custLinFactNeighborX="-2325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A07028-3C5A-44FB-A451-4A5E3AED2925}" type="pres">
      <dgm:prSet presAssocID="{08781382-41A4-4FC8-9584-B95BBFEFFE41}" presName="childShp" presStyleLbl="bgAccFollowNode1" presStyleIdx="1" presStyleCnt="3" custScaleX="86147" custScaleY="80513" custLinFactNeighborX="-33305" custLinFactNeighborY="333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D257FE2-E4A5-4E18-AF8E-57BCFEE0F281}" type="pres">
      <dgm:prSet presAssocID="{FFDD542E-C5AF-4B2F-8536-2AE42E8B2D75}" presName="spacing" presStyleCnt="0"/>
      <dgm:spPr/>
    </dgm:pt>
    <dgm:pt modelId="{9677ABE5-838D-4FBC-B6CE-9DEA038A936D}" type="pres">
      <dgm:prSet presAssocID="{EED21D94-8EF3-42F6-A548-D433BC087D14}" presName="linNode" presStyleCnt="0"/>
      <dgm:spPr/>
    </dgm:pt>
    <dgm:pt modelId="{E3CE62FD-1C39-4892-BAD1-B87FE03C030E}" type="pres">
      <dgm:prSet presAssocID="{EED21D94-8EF3-42F6-A548-D433BC087D14}" presName="parentShp" presStyleLbl="node1" presStyleIdx="2" presStyleCnt="3" custScaleX="44531" custLinFactNeighborX="-20655" custLinFactNeighborY="-153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53459EF-795F-4B94-9544-6A5A785B426D}" type="pres">
      <dgm:prSet presAssocID="{EED21D94-8EF3-42F6-A548-D433BC087D14}" presName="childShp" presStyleLbl="bgAccFollowNode1" presStyleIdx="2" presStyleCnt="3" custScaleX="90476" custScaleY="80513" custLinFactNeighborX="-33304" custLinFactNeighborY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55FCCBF-666E-477B-8323-CA5B4B04C630}" srcId="{ABCBBAC6-D1DF-4FD8-B45B-579A4C2264FD}" destId="{92195BF3-8A8E-4B1A-92F5-672A86DAFC9D}" srcOrd="0" destOrd="0" parTransId="{5726A090-F8F7-43CD-AC06-4016F0B9F6A9}" sibTransId="{A9DBF962-6F3D-4DD4-9834-E705829AECEB}"/>
    <dgm:cxn modelId="{1EE82378-00CE-4618-B4FF-FB579313FAC9}" type="presOf" srcId="{0163BF4A-60FF-44DA-ABD6-F6C04D49016C}" destId="{68A07028-3C5A-44FB-A451-4A5E3AED2925}" srcOrd="0" destOrd="0" presId="urn:microsoft.com/office/officeart/2005/8/layout/vList6"/>
    <dgm:cxn modelId="{5113D0DE-6A60-4DD1-BCD3-8494E0741C78}" srcId="{ABCBBAC6-D1DF-4FD8-B45B-579A4C2264FD}" destId="{08781382-41A4-4FC8-9584-B95BBFEFFE41}" srcOrd="1" destOrd="0" parTransId="{F10DFCA5-79DC-48A7-99EB-C6110F4D741F}" sibTransId="{FFDD542E-C5AF-4B2F-8536-2AE42E8B2D75}"/>
    <dgm:cxn modelId="{4F0DECF8-AB01-4939-A249-6C24E17D2824}" srcId="{EED21D94-8EF3-42F6-A548-D433BC087D14}" destId="{AE1A2AB4-1C4D-4010-ADDE-B5C4EC669333}" srcOrd="0" destOrd="0" parTransId="{12EAD236-7D38-44E6-A85A-997873C89775}" sibTransId="{105BA2E4-485B-4B28-A8CE-6F15FA228437}"/>
    <dgm:cxn modelId="{45213E46-E150-46E8-9512-F325C0AD0A52}" srcId="{ABCBBAC6-D1DF-4FD8-B45B-579A4C2264FD}" destId="{EED21D94-8EF3-42F6-A548-D433BC087D14}" srcOrd="2" destOrd="0" parTransId="{66B384AB-40B6-4D45-92C5-3EF9A522AFBF}" sibTransId="{2DA55D72-D869-4CA4-88BC-1F8E7AF23758}"/>
    <dgm:cxn modelId="{2E7D2EAC-5FA4-4E42-82B6-C8C62AC9AF36}" type="presOf" srcId="{AE1A2AB4-1C4D-4010-ADDE-B5C4EC669333}" destId="{853459EF-795F-4B94-9544-6A5A785B426D}" srcOrd="0" destOrd="0" presId="urn:microsoft.com/office/officeart/2005/8/layout/vList6"/>
    <dgm:cxn modelId="{3E9F02F6-2856-4669-9221-84CC396AA270}" srcId="{08781382-41A4-4FC8-9584-B95BBFEFFE41}" destId="{0163BF4A-60FF-44DA-ABD6-F6C04D49016C}" srcOrd="0" destOrd="0" parTransId="{587A4280-D38D-4E57-AEEB-5946C3DCF654}" sibTransId="{66711B66-5BB8-4342-9759-ADED72B81FAD}"/>
    <dgm:cxn modelId="{5A58BCA0-AE33-48FA-ABC0-25EDA1965115}" type="presOf" srcId="{ABCBBAC6-D1DF-4FD8-B45B-579A4C2264FD}" destId="{20D46BEE-E125-4DFB-BEED-6E8CC70CE4BC}" srcOrd="0" destOrd="0" presId="urn:microsoft.com/office/officeart/2005/8/layout/vList6"/>
    <dgm:cxn modelId="{F8B3C92F-539E-4BC4-985F-3D87F2C725B1}" srcId="{92195BF3-8A8E-4B1A-92F5-672A86DAFC9D}" destId="{4A6C7F7D-DEC1-4BA2-A01A-F9DB5F4A5063}" srcOrd="0" destOrd="0" parTransId="{9068A41C-B627-45CC-83B1-AA5FB944D48C}" sibTransId="{1D10B9C9-E006-4ABF-8FC3-1B6D9290A56B}"/>
    <dgm:cxn modelId="{382C7C5E-5AFB-4BDD-95C4-EE1C685C9CAC}" type="presOf" srcId="{92195BF3-8A8E-4B1A-92F5-672A86DAFC9D}" destId="{99C6F267-3BC8-45C3-8471-3704E629B0F7}" srcOrd="0" destOrd="0" presId="urn:microsoft.com/office/officeart/2005/8/layout/vList6"/>
    <dgm:cxn modelId="{8EF6F302-1D8F-4385-86C4-8B388F1E70BE}" type="presOf" srcId="{4A6C7F7D-DEC1-4BA2-A01A-F9DB5F4A5063}" destId="{F1D00470-8D69-4D1C-A74A-F7613022417C}" srcOrd="0" destOrd="0" presId="urn:microsoft.com/office/officeart/2005/8/layout/vList6"/>
    <dgm:cxn modelId="{0D756DC6-0E0D-41E4-9CAB-06F03CA1658C}" type="presOf" srcId="{08781382-41A4-4FC8-9584-B95BBFEFFE41}" destId="{4AEC0EEA-0583-4D58-879E-754920D744C1}" srcOrd="0" destOrd="0" presId="urn:microsoft.com/office/officeart/2005/8/layout/vList6"/>
    <dgm:cxn modelId="{FF9D186B-938E-4022-8FA5-0ABB2B811A76}" type="presOf" srcId="{EED21D94-8EF3-42F6-A548-D433BC087D14}" destId="{E3CE62FD-1C39-4892-BAD1-B87FE03C030E}" srcOrd="0" destOrd="0" presId="urn:microsoft.com/office/officeart/2005/8/layout/vList6"/>
    <dgm:cxn modelId="{3A5BAC9F-D1C5-453D-9350-BFFD816C8B7C}" type="presParOf" srcId="{20D46BEE-E125-4DFB-BEED-6E8CC70CE4BC}" destId="{294CF9D2-943A-4A41-B392-2CA51B2ED862}" srcOrd="0" destOrd="0" presId="urn:microsoft.com/office/officeart/2005/8/layout/vList6"/>
    <dgm:cxn modelId="{2ED4B1D7-98C1-4BF2-B1DB-123CA0DDF618}" type="presParOf" srcId="{294CF9D2-943A-4A41-B392-2CA51B2ED862}" destId="{99C6F267-3BC8-45C3-8471-3704E629B0F7}" srcOrd="0" destOrd="0" presId="urn:microsoft.com/office/officeart/2005/8/layout/vList6"/>
    <dgm:cxn modelId="{454CDFCF-AD25-4C78-A057-7939394A6508}" type="presParOf" srcId="{294CF9D2-943A-4A41-B392-2CA51B2ED862}" destId="{F1D00470-8D69-4D1C-A74A-F7613022417C}" srcOrd="1" destOrd="0" presId="urn:microsoft.com/office/officeart/2005/8/layout/vList6"/>
    <dgm:cxn modelId="{BE9F3E0B-0E40-4402-BE89-802D41419E87}" type="presParOf" srcId="{20D46BEE-E125-4DFB-BEED-6E8CC70CE4BC}" destId="{A539D7ED-F205-47A4-989C-96147F9D929F}" srcOrd="1" destOrd="0" presId="urn:microsoft.com/office/officeart/2005/8/layout/vList6"/>
    <dgm:cxn modelId="{FF64E3F6-0D9E-421B-B20E-D0BD9D72A626}" type="presParOf" srcId="{20D46BEE-E125-4DFB-BEED-6E8CC70CE4BC}" destId="{233DCBA1-D8AA-4EAD-BAD4-E475F0C88652}" srcOrd="2" destOrd="0" presId="urn:microsoft.com/office/officeart/2005/8/layout/vList6"/>
    <dgm:cxn modelId="{0C02154D-18D2-48DD-BF7D-C0D737656202}" type="presParOf" srcId="{233DCBA1-D8AA-4EAD-BAD4-E475F0C88652}" destId="{4AEC0EEA-0583-4D58-879E-754920D744C1}" srcOrd="0" destOrd="0" presId="urn:microsoft.com/office/officeart/2005/8/layout/vList6"/>
    <dgm:cxn modelId="{21150AC3-C760-46AB-9514-AEB9E4AE9369}" type="presParOf" srcId="{233DCBA1-D8AA-4EAD-BAD4-E475F0C88652}" destId="{68A07028-3C5A-44FB-A451-4A5E3AED2925}" srcOrd="1" destOrd="0" presId="urn:microsoft.com/office/officeart/2005/8/layout/vList6"/>
    <dgm:cxn modelId="{1F0F5770-1191-4644-B617-D197C69AC1F7}" type="presParOf" srcId="{20D46BEE-E125-4DFB-BEED-6E8CC70CE4BC}" destId="{AD257FE2-E4A5-4E18-AF8E-57BCFEE0F281}" srcOrd="3" destOrd="0" presId="urn:microsoft.com/office/officeart/2005/8/layout/vList6"/>
    <dgm:cxn modelId="{149BB0CA-7B4C-4B57-A119-CCCD74560654}" type="presParOf" srcId="{20D46BEE-E125-4DFB-BEED-6E8CC70CE4BC}" destId="{9677ABE5-838D-4FBC-B6CE-9DEA038A936D}" srcOrd="4" destOrd="0" presId="urn:microsoft.com/office/officeart/2005/8/layout/vList6"/>
    <dgm:cxn modelId="{A3D4F91B-E332-4085-BC03-F6E1E7C5675B}" type="presParOf" srcId="{9677ABE5-838D-4FBC-B6CE-9DEA038A936D}" destId="{E3CE62FD-1C39-4892-BAD1-B87FE03C030E}" srcOrd="0" destOrd="0" presId="urn:microsoft.com/office/officeart/2005/8/layout/vList6"/>
    <dgm:cxn modelId="{04DD96B1-FBB2-4C4F-8BBC-3B5C41075A23}" type="presParOf" srcId="{9677ABE5-838D-4FBC-B6CE-9DEA038A936D}" destId="{853459EF-795F-4B94-9544-6A5A785B426D}" srcOrd="1" destOrd="0" presId="urn:microsoft.com/office/officeart/2005/8/layout/vList6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CBBAC6-D1DF-4FD8-B45B-579A4C2264FD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A6C7F7D-DEC1-4BA2-A01A-F9DB5F4A5063}">
      <dgm:prSet custT="1"/>
      <dgm:spPr/>
      <dgm:t>
        <a:bodyPr/>
        <a:lstStyle/>
        <a:p>
          <a:pPr algn="ctr"/>
          <a:r>
            <a:rPr lang="sl-SI" sz="1800" dirty="0" smtClean="0"/>
            <a:t>uporabnost </a:t>
          </a:r>
          <a:r>
            <a:rPr lang="sl-SI" sz="1800" b="1" dirty="0" smtClean="0"/>
            <a:t>priročnika</a:t>
          </a:r>
          <a:r>
            <a:rPr lang="sl-SI" sz="1800" dirty="0" smtClean="0"/>
            <a:t>  </a:t>
          </a:r>
          <a:endParaRPr lang="sl-SI" sz="1800" dirty="0"/>
        </a:p>
      </dgm:t>
    </dgm:pt>
    <dgm:pt modelId="{9068A41C-B627-45CC-83B1-AA5FB944D48C}" type="parTrans" cxnId="{F8B3C92F-539E-4BC4-985F-3D87F2C725B1}">
      <dgm:prSet/>
      <dgm:spPr/>
      <dgm:t>
        <a:bodyPr/>
        <a:lstStyle/>
        <a:p>
          <a:endParaRPr lang="sl-SI"/>
        </a:p>
      </dgm:t>
    </dgm:pt>
    <dgm:pt modelId="{1D10B9C9-E006-4ABF-8FC3-1B6D9290A56B}" type="sibTrans" cxnId="{F8B3C92F-539E-4BC4-985F-3D87F2C725B1}">
      <dgm:prSet/>
      <dgm:spPr/>
      <dgm:t>
        <a:bodyPr/>
        <a:lstStyle/>
        <a:p>
          <a:endParaRPr lang="sl-SI"/>
        </a:p>
      </dgm:t>
    </dgm:pt>
    <dgm:pt modelId="{92195BF3-8A8E-4B1A-92F5-672A86DAFC9D}">
      <dgm:prSet/>
      <dgm:spPr/>
      <dgm:t>
        <a:bodyPr/>
        <a:lstStyle/>
        <a:p>
          <a:r>
            <a:rPr lang="sl-SI" dirty="0" smtClean="0"/>
            <a:t>4,04</a:t>
          </a:r>
          <a:endParaRPr lang="sl-SI" dirty="0"/>
        </a:p>
      </dgm:t>
    </dgm:pt>
    <dgm:pt modelId="{5726A090-F8F7-43CD-AC06-4016F0B9F6A9}" type="parTrans" cxnId="{C55FCCBF-666E-477B-8323-CA5B4B04C630}">
      <dgm:prSet/>
      <dgm:spPr/>
      <dgm:t>
        <a:bodyPr/>
        <a:lstStyle/>
        <a:p>
          <a:endParaRPr lang="sl-SI"/>
        </a:p>
      </dgm:t>
    </dgm:pt>
    <dgm:pt modelId="{A9DBF962-6F3D-4DD4-9834-E705829AECEB}" type="sibTrans" cxnId="{C55FCCBF-666E-477B-8323-CA5B4B04C630}">
      <dgm:prSet/>
      <dgm:spPr/>
      <dgm:t>
        <a:bodyPr/>
        <a:lstStyle/>
        <a:p>
          <a:endParaRPr lang="sl-SI"/>
        </a:p>
      </dgm:t>
    </dgm:pt>
    <dgm:pt modelId="{08781382-41A4-4FC8-9584-B95BBFEFFE41}">
      <dgm:prSet/>
      <dgm:spPr/>
      <dgm:t>
        <a:bodyPr/>
        <a:lstStyle/>
        <a:p>
          <a:r>
            <a:rPr lang="sl-SI" dirty="0" smtClean="0"/>
            <a:t>3,60</a:t>
          </a:r>
          <a:endParaRPr lang="sl-SI" dirty="0"/>
        </a:p>
      </dgm:t>
    </dgm:pt>
    <dgm:pt modelId="{F10DFCA5-79DC-48A7-99EB-C6110F4D741F}" type="parTrans" cxnId="{5113D0DE-6A60-4DD1-BCD3-8494E0741C78}">
      <dgm:prSet/>
      <dgm:spPr/>
      <dgm:t>
        <a:bodyPr/>
        <a:lstStyle/>
        <a:p>
          <a:endParaRPr lang="sl-SI"/>
        </a:p>
      </dgm:t>
    </dgm:pt>
    <dgm:pt modelId="{FFDD542E-C5AF-4B2F-8536-2AE42E8B2D75}" type="sibTrans" cxnId="{5113D0DE-6A60-4DD1-BCD3-8494E0741C78}">
      <dgm:prSet/>
      <dgm:spPr/>
      <dgm:t>
        <a:bodyPr/>
        <a:lstStyle/>
        <a:p>
          <a:endParaRPr lang="sl-SI"/>
        </a:p>
      </dgm:t>
    </dgm:pt>
    <dgm:pt modelId="{FF5B830C-88B2-464D-A020-7FD5A02548EA}">
      <dgm:prSet custT="1"/>
      <dgm:spPr/>
      <dgm:t>
        <a:bodyPr/>
        <a:lstStyle/>
        <a:p>
          <a:pPr algn="ctr"/>
          <a:r>
            <a:rPr lang="sl-SI" sz="1800" dirty="0" smtClean="0"/>
            <a:t>uporabnost </a:t>
          </a:r>
          <a:r>
            <a:rPr lang="sl-SI" sz="1800" b="1" dirty="0" smtClean="0"/>
            <a:t>vmesniške</a:t>
          </a:r>
          <a:r>
            <a:rPr lang="sl-SI" sz="1800" dirty="0" smtClean="0"/>
            <a:t> </a:t>
          </a:r>
          <a:r>
            <a:rPr lang="sl-SI" sz="1800" b="1" dirty="0" smtClean="0"/>
            <a:t>pomoči</a:t>
          </a:r>
          <a:endParaRPr lang="sl-SI" sz="1800" b="1" dirty="0"/>
        </a:p>
      </dgm:t>
    </dgm:pt>
    <dgm:pt modelId="{17CBA211-478B-40F1-9DBE-105D1A728143}" type="parTrans" cxnId="{D9182BFA-646C-4EB6-8C4D-01C359991AD7}">
      <dgm:prSet/>
      <dgm:spPr/>
      <dgm:t>
        <a:bodyPr/>
        <a:lstStyle/>
        <a:p>
          <a:endParaRPr lang="sl-SI"/>
        </a:p>
      </dgm:t>
    </dgm:pt>
    <dgm:pt modelId="{1971C2AF-3A8C-450F-B3E9-4B4AEF7FC443}" type="sibTrans" cxnId="{D9182BFA-646C-4EB6-8C4D-01C359991AD7}">
      <dgm:prSet/>
      <dgm:spPr/>
      <dgm:t>
        <a:bodyPr/>
        <a:lstStyle/>
        <a:p>
          <a:endParaRPr lang="sl-SI"/>
        </a:p>
      </dgm:t>
    </dgm:pt>
    <dgm:pt modelId="{20D46BEE-E125-4DFB-BEED-6E8CC70CE4BC}" type="pres">
      <dgm:prSet presAssocID="{ABCBBAC6-D1DF-4FD8-B45B-579A4C2264FD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294CF9D2-943A-4A41-B392-2CA51B2ED862}" type="pres">
      <dgm:prSet presAssocID="{92195BF3-8A8E-4B1A-92F5-672A86DAFC9D}" presName="linNode" presStyleCnt="0"/>
      <dgm:spPr/>
    </dgm:pt>
    <dgm:pt modelId="{99C6F267-3BC8-45C3-8471-3704E629B0F7}" type="pres">
      <dgm:prSet presAssocID="{92195BF3-8A8E-4B1A-92F5-672A86DAFC9D}" presName="parentShp" presStyleLbl="node1" presStyleIdx="0" presStyleCnt="2" custScaleX="44531" custScaleY="39041" custLinFactNeighborX="17875" custLinFactNeighborY="642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1D00470-8D69-4D1C-A74A-F7613022417C}" type="pres">
      <dgm:prSet presAssocID="{92195BF3-8A8E-4B1A-92F5-672A86DAFC9D}" presName="childShp" presStyleLbl="bgAccFollowNode1" presStyleIdx="0" presStyleCnt="2" custScaleX="91344" custScaleY="22325" custLinFactNeighborX="30708" custLinFactNeighborY="488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39D7ED-F205-47A4-989C-96147F9D929F}" type="pres">
      <dgm:prSet presAssocID="{A9DBF962-6F3D-4DD4-9834-E705829AECEB}" presName="spacing" presStyleCnt="0"/>
      <dgm:spPr/>
    </dgm:pt>
    <dgm:pt modelId="{233DCBA1-D8AA-4EAD-BAD4-E475F0C88652}" type="pres">
      <dgm:prSet presAssocID="{08781382-41A4-4FC8-9584-B95BBFEFFE41}" presName="linNode" presStyleCnt="0"/>
      <dgm:spPr/>
    </dgm:pt>
    <dgm:pt modelId="{4AEC0EEA-0583-4D58-879E-754920D744C1}" type="pres">
      <dgm:prSet presAssocID="{08781382-41A4-4FC8-9584-B95BBFEFFE41}" presName="parentShp" presStyleLbl="node1" presStyleIdx="1" presStyleCnt="2" custScaleX="44531" custScaleY="39041" custLinFactNeighborX="17875" custLinFactNeighborY="503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A07028-3C5A-44FB-A451-4A5E3AED2925}" type="pres">
      <dgm:prSet presAssocID="{08781382-41A4-4FC8-9584-B95BBFEFFE41}" presName="childShp" presStyleLbl="bgAccFollowNode1" presStyleIdx="1" presStyleCnt="2" custScaleX="91344" custScaleY="32053" custLinFactNeighborX="30708" custLinFactNeighborY="488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113D0DE-6A60-4DD1-BCD3-8494E0741C78}" srcId="{ABCBBAC6-D1DF-4FD8-B45B-579A4C2264FD}" destId="{08781382-41A4-4FC8-9584-B95BBFEFFE41}" srcOrd="1" destOrd="0" parTransId="{F10DFCA5-79DC-48A7-99EB-C6110F4D741F}" sibTransId="{FFDD542E-C5AF-4B2F-8536-2AE42E8B2D75}"/>
    <dgm:cxn modelId="{C55FCCBF-666E-477B-8323-CA5B4B04C630}" srcId="{ABCBBAC6-D1DF-4FD8-B45B-579A4C2264FD}" destId="{92195BF3-8A8E-4B1A-92F5-672A86DAFC9D}" srcOrd="0" destOrd="0" parTransId="{5726A090-F8F7-43CD-AC06-4016F0B9F6A9}" sibTransId="{A9DBF962-6F3D-4DD4-9834-E705829AECEB}"/>
    <dgm:cxn modelId="{F8B3C92F-539E-4BC4-985F-3D87F2C725B1}" srcId="{92195BF3-8A8E-4B1A-92F5-672A86DAFC9D}" destId="{4A6C7F7D-DEC1-4BA2-A01A-F9DB5F4A5063}" srcOrd="0" destOrd="0" parTransId="{9068A41C-B627-45CC-83B1-AA5FB944D48C}" sibTransId="{1D10B9C9-E006-4ABF-8FC3-1B6D9290A56B}"/>
    <dgm:cxn modelId="{5ECCD385-51D4-485B-8C1E-0A9F4EA6DBFF}" type="presOf" srcId="{92195BF3-8A8E-4B1A-92F5-672A86DAFC9D}" destId="{99C6F267-3BC8-45C3-8471-3704E629B0F7}" srcOrd="0" destOrd="0" presId="urn:microsoft.com/office/officeart/2005/8/layout/vList6"/>
    <dgm:cxn modelId="{8470936A-EA56-47C6-B306-1BCBF8B8DBC7}" type="presOf" srcId="{4A6C7F7D-DEC1-4BA2-A01A-F9DB5F4A5063}" destId="{F1D00470-8D69-4D1C-A74A-F7613022417C}" srcOrd="0" destOrd="0" presId="urn:microsoft.com/office/officeart/2005/8/layout/vList6"/>
    <dgm:cxn modelId="{666BBF8B-2696-44B6-A0C4-E96A5A05738F}" type="presOf" srcId="{08781382-41A4-4FC8-9584-B95BBFEFFE41}" destId="{4AEC0EEA-0583-4D58-879E-754920D744C1}" srcOrd="0" destOrd="0" presId="urn:microsoft.com/office/officeart/2005/8/layout/vList6"/>
    <dgm:cxn modelId="{D9182BFA-646C-4EB6-8C4D-01C359991AD7}" srcId="{08781382-41A4-4FC8-9584-B95BBFEFFE41}" destId="{FF5B830C-88B2-464D-A020-7FD5A02548EA}" srcOrd="0" destOrd="0" parTransId="{17CBA211-478B-40F1-9DBE-105D1A728143}" sibTransId="{1971C2AF-3A8C-450F-B3E9-4B4AEF7FC443}"/>
    <dgm:cxn modelId="{1ECFE81B-869B-4287-BCCE-6E79D59FF4B8}" type="presOf" srcId="{FF5B830C-88B2-464D-A020-7FD5A02548EA}" destId="{68A07028-3C5A-44FB-A451-4A5E3AED2925}" srcOrd="0" destOrd="0" presId="urn:microsoft.com/office/officeart/2005/8/layout/vList6"/>
    <dgm:cxn modelId="{7EE33FE6-E7FA-41B1-8009-E9B391886FCA}" type="presOf" srcId="{ABCBBAC6-D1DF-4FD8-B45B-579A4C2264FD}" destId="{20D46BEE-E125-4DFB-BEED-6E8CC70CE4BC}" srcOrd="0" destOrd="0" presId="urn:microsoft.com/office/officeart/2005/8/layout/vList6"/>
    <dgm:cxn modelId="{9533615A-1725-4CA4-B4F0-E4EA263DE04B}" type="presParOf" srcId="{20D46BEE-E125-4DFB-BEED-6E8CC70CE4BC}" destId="{294CF9D2-943A-4A41-B392-2CA51B2ED862}" srcOrd="0" destOrd="0" presId="urn:microsoft.com/office/officeart/2005/8/layout/vList6"/>
    <dgm:cxn modelId="{C0ECCBD7-89D7-4819-A6C5-0E7E3F6ADA27}" type="presParOf" srcId="{294CF9D2-943A-4A41-B392-2CA51B2ED862}" destId="{99C6F267-3BC8-45C3-8471-3704E629B0F7}" srcOrd="0" destOrd="0" presId="urn:microsoft.com/office/officeart/2005/8/layout/vList6"/>
    <dgm:cxn modelId="{10ED9914-25CA-41DF-817E-49EA8197FAC4}" type="presParOf" srcId="{294CF9D2-943A-4A41-B392-2CA51B2ED862}" destId="{F1D00470-8D69-4D1C-A74A-F7613022417C}" srcOrd="1" destOrd="0" presId="urn:microsoft.com/office/officeart/2005/8/layout/vList6"/>
    <dgm:cxn modelId="{7BAAE187-8375-48DA-AABC-D6068410CAA0}" type="presParOf" srcId="{20D46BEE-E125-4DFB-BEED-6E8CC70CE4BC}" destId="{A539D7ED-F205-47A4-989C-96147F9D929F}" srcOrd="1" destOrd="0" presId="urn:microsoft.com/office/officeart/2005/8/layout/vList6"/>
    <dgm:cxn modelId="{BAFD31E0-AC47-4C3C-97BE-B443EFCE026F}" type="presParOf" srcId="{20D46BEE-E125-4DFB-BEED-6E8CC70CE4BC}" destId="{233DCBA1-D8AA-4EAD-BAD4-E475F0C88652}" srcOrd="2" destOrd="0" presId="urn:microsoft.com/office/officeart/2005/8/layout/vList6"/>
    <dgm:cxn modelId="{CA91EDCF-92B0-42BC-9C68-35B54F2CD909}" type="presParOf" srcId="{233DCBA1-D8AA-4EAD-BAD4-E475F0C88652}" destId="{4AEC0EEA-0583-4D58-879E-754920D744C1}" srcOrd="0" destOrd="0" presId="urn:microsoft.com/office/officeart/2005/8/layout/vList6"/>
    <dgm:cxn modelId="{3AD4E7CE-3C59-442C-8681-B97228370377}" type="presParOf" srcId="{233DCBA1-D8AA-4EAD-BAD4-E475F0C88652}" destId="{68A07028-3C5A-44FB-A451-4A5E3AED29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>
        <a:solidFill>
          <a:schemeClr val="tx1"/>
        </a:solidFill>
      </dgm:spPr>
      <dgm:t>
        <a:bodyPr/>
        <a:lstStyle/>
        <a:p>
          <a:pPr algn="l"/>
          <a:r>
            <a:rPr lang="sl-SI" sz="1800" dirty="0" smtClean="0">
              <a:solidFill>
                <a:schemeClr val="bg1"/>
              </a:solidFill>
            </a:rPr>
            <a:t>pri zasnovi konkordančnika smo upoštevali</a:t>
          </a:r>
          <a:endParaRPr lang="sl-SI" sz="1800" dirty="0">
            <a:solidFill>
              <a:schemeClr val="bg1"/>
            </a:solidFill>
          </a:endParaRPr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izkušnje s </a:t>
          </a:r>
          <a:r>
            <a:rPr lang="sl-SI" sz="1800" dirty="0" err="1" smtClean="0"/>
            <a:t>Konkordančnikom</a:t>
          </a:r>
          <a:r>
            <a:rPr lang="sl-SI" sz="1800" dirty="0" smtClean="0"/>
            <a:t> ASP32 (</a:t>
          </a:r>
          <a:r>
            <a:rPr lang="sl-SI" sz="1800" dirty="0" err="1" smtClean="0"/>
            <a:t>Fida</a:t>
          </a:r>
          <a:r>
            <a:rPr lang="sl-SI" sz="1800" dirty="0" smtClean="0"/>
            <a:t>, FidaPLUS)</a:t>
          </a:r>
          <a:endParaRPr lang="sl-SI" sz="1800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C8F32636-210C-449E-8B38-DDBA257B8626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analizo vmesnikov primerljivih korpusov (slovenskih, tujih)</a:t>
          </a:r>
          <a:endParaRPr lang="sl-SI" sz="1800" dirty="0"/>
        </a:p>
      </dgm:t>
    </dgm:pt>
    <dgm:pt modelId="{669CBCA4-CE9E-46CB-A2DF-35ED8B003B98}" type="parTrans" cxnId="{C7E1D99C-C90D-4185-A0E1-0B69B1E634ED}">
      <dgm:prSet/>
      <dgm:spPr/>
      <dgm:t>
        <a:bodyPr/>
        <a:lstStyle/>
        <a:p>
          <a:endParaRPr lang="sl-SI" sz="1800"/>
        </a:p>
      </dgm:t>
    </dgm:pt>
    <dgm:pt modelId="{996F71F8-9131-4F11-B58D-BCF7E5BA4FC2}" type="sibTrans" cxnId="{C7E1D99C-C90D-4185-A0E1-0B69B1E634ED}">
      <dgm:prSet/>
      <dgm:spPr/>
      <dgm:t>
        <a:bodyPr/>
        <a:lstStyle/>
        <a:p>
          <a:endParaRPr lang="sl-SI" sz="1800"/>
        </a:p>
      </dgm:t>
    </dgm:pt>
    <dgm:pt modelId="{AB841EE9-C192-40AB-8C96-D6D5F0289C3E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rezultate uporabniške evalvacije korpusa FidaPLUS  (spletni vprašalnik, julij–december 2009, izpolnilo </a:t>
          </a:r>
          <a:r>
            <a:rPr lang="sl-SI" sz="1800" b="1" dirty="0" smtClean="0"/>
            <a:t>266 uporabnikov</a:t>
          </a:r>
          <a:r>
            <a:rPr lang="sl-SI" sz="1800" dirty="0" smtClean="0"/>
            <a:t>)</a:t>
          </a:r>
          <a:endParaRPr lang="sl-SI" sz="1800" dirty="0"/>
        </a:p>
      </dgm:t>
    </dgm:pt>
    <dgm:pt modelId="{A5E30AC2-01D4-43E1-8D07-743761AF7626}" type="parTrans" cxnId="{D9A07EFB-45BE-45F1-BE71-D3475EDBE11A}">
      <dgm:prSet/>
      <dgm:spPr/>
      <dgm:t>
        <a:bodyPr/>
        <a:lstStyle/>
        <a:p>
          <a:endParaRPr lang="sl-SI"/>
        </a:p>
      </dgm:t>
    </dgm:pt>
    <dgm:pt modelId="{74B46984-3782-4566-974F-DF7DAB83BB17}" type="sibTrans" cxnId="{D9A07EFB-45BE-45F1-BE71-D3475EDBE11A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105747" custScaleY="85128" custLinFactNeighborX="37931" custLinFactNeighborY="-1123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 custLinFactNeighborY="2247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EF4A7842-7509-439E-8B94-E75EA720AB9B}" type="presOf" srcId="{06BCEAE1-1953-4828-AFA2-C64B88E893CD}" destId="{96471E9C-34E4-4F6C-BA40-CB9240A3BE19}" srcOrd="0" destOrd="0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529E9868-A22C-4BD8-B211-AB6BDD8E86EB}" type="presOf" srcId="{FF758D99-6011-497A-94B4-672DF145671B}" destId="{F7295A31-1846-475E-BF9E-FDCE9619DC29}" srcOrd="0" destOrd="0" presId="urn:microsoft.com/office/officeart/2005/8/layout/list1"/>
    <dgm:cxn modelId="{03B2A5CD-6CCF-4275-A1CC-1E1CCB7E0E02}" type="presOf" srcId="{C8F32636-210C-449E-8B38-DDBA257B8626}" destId="{E29850D8-FBAD-46ED-A85A-7C8913BC2221}" srcOrd="0" destOrd="1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D9A07EFB-45BE-45F1-BE71-D3475EDBE11A}" srcId="{06BCEAE1-1953-4828-AFA2-C64B88E893CD}" destId="{AB841EE9-C192-40AB-8C96-D6D5F0289C3E}" srcOrd="2" destOrd="0" parTransId="{A5E30AC2-01D4-43E1-8D07-743761AF7626}" sibTransId="{74B46984-3782-4566-974F-DF7DAB83BB17}"/>
    <dgm:cxn modelId="{C7E1D99C-C90D-4185-A0E1-0B69B1E634ED}" srcId="{06BCEAE1-1953-4828-AFA2-C64B88E893CD}" destId="{C8F32636-210C-449E-8B38-DDBA257B8626}" srcOrd="1" destOrd="0" parTransId="{669CBCA4-CE9E-46CB-A2DF-35ED8B003B98}" sibTransId="{996F71F8-9131-4F11-B58D-BCF7E5BA4FC2}"/>
    <dgm:cxn modelId="{AA466C84-0796-4912-97EA-6BD68BD34328}" type="presOf" srcId="{AB841EE9-C192-40AB-8C96-D6D5F0289C3E}" destId="{E29850D8-FBAD-46ED-A85A-7C8913BC2221}" srcOrd="0" destOrd="2" presId="urn:microsoft.com/office/officeart/2005/8/layout/list1"/>
    <dgm:cxn modelId="{2F60B60B-7AA2-4B30-8D42-5C860E4EF72B}" type="presOf" srcId="{54CD8BA5-CCD4-4ABB-BC0E-58A704EDA52B}" destId="{E29850D8-FBAD-46ED-A85A-7C8913BC2221}" srcOrd="0" destOrd="0" presId="urn:microsoft.com/office/officeart/2005/8/layout/list1"/>
    <dgm:cxn modelId="{AAC764F1-0117-4A24-91B7-63D6FB455894}" type="presOf" srcId="{06BCEAE1-1953-4828-AFA2-C64B88E893CD}" destId="{67DEC0E4-7533-4B94-87D1-190ED0C8BACA}" srcOrd="1" destOrd="0" presId="urn:microsoft.com/office/officeart/2005/8/layout/list1"/>
    <dgm:cxn modelId="{986EF9AE-9A3C-4394-AF57-124F2956F155}" type="presParOf" srcId="{F7295A31-1846-475E-BF9E-FDCE9619DC29}" destId="{E2D258D6-C051-4030-876C-4D5939A8AA8C}" srcOrd="0" destOrd="0" presId="urn:microsoft.com/office/officeart/2005/8/layout/list1"/>
    <dgm:cxn modelId="{6FA26AF3-57CA-4792-B072-370FF1CE9C1A}" type="presParOf" srcId="{E2D258D6-C051-4030-876C-4D5939A8AA8C}" destId="{96471E9C-34E4-4F6C-BA40-CB9240A3BE19}" srcOrd="0" destOrd="0" presId="urn:microsoft.com/office/officeart/2005/8/layout/list1"/>
    <dgm:cxn modelId="{B96FAE1C-9B40-4E12-B02D-448143CC72F4}" type="presParOf" srcId="{E2D258D6-C051-4030-876C-4D5939A8AA8C}" destId="{67DEC0E4-7533-4B94-87D1-190ED0C8BACA}" srcOrd="1" destOrd="0" presId="urn:microsoft.com/office/officeart/2005/8/layout/list1"/>
    <dgm:cxn modelId="{AEF5E083-F81E-4A1C-8784-354124ED9E8E}" type="presParOf" srcId="{F7295A31-1846-475E-BF9E-FDCE9619DC29}" destId="{EB92DE92-4173-44A2-B475-4C544ECEC96A}" srcOrd="1" destOrd="0" presId="urn:microsoft.com/office/officeart/2005/8/layout/list1"/>
    <dgm:cxn modelId="{7B6AAF1E-C3CD-4C19-9281-BEB25005CE1F}" type="presParOf" srcId="{F7295A31-1846-475E-BF9E-FDCE9619DC29}" destId="{E29850D8-FBAD-46ED-A85A-7C8913BC2221}" srcOrd="2" destOrd="0" presId="urn:microsoft.com/office/officeart/2005/8/layout/list1"/>
  </dgm:cxnLst>
  <dgm:bg>
    <a:noFill/>
  </dgm:bg>
  <dgm:whole>
    <a:effectLst/>
  </dgm:whole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CBBAC6-D1DF-4FD8-B45B-579A4C2264FD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A6C7F7D-DEC1-4BA2-A01A-F9DB5F4A5063}">
      <dgm:prSet/>
      <dgm:spPr/>
      <dgm:t>
        <a:bodyPr/>
        <a:lstStyle/>
        <a:p>
          <a:pPr algn="ctr"/>
          <a:r>
            <a:rPr lang="sl-SI" b="1" dirty="0" smtClean="0"/>
            <a:t>uporabnost</a:t>
          </a:r>
          <a:r>
            <a:rPr lang="sl-SI" dirty="0" smtClean="0"/>
            <a:t> korpusa pri vašem delu</a:t>
          </a:r>
          <a:endParaRPr lang="sl-SI" dirty="0"/>
        </a:p>
      </dgm:t>
    </dgm:pt>
    <dgm:pt modelId="{9068A41C-B627-45CC-83B1-AA5FB944D48C}" type="parTrans" cxnId="{F8B3C92F-539E-4BC4-985F-3D87F2C725B1}">
      <dgm:prSet/>
      <dgm:spPr/>
      <dgm:t>
        <a:bodyPr/>
        <a:lstStyle/>
        <a:p>
          <a:endParaRPr lang="sl-SI"/>
        </a:p>
      </dgm:t>
    </dgm:pt>
    <dgm:pt modelId="{1D10B9C9-E006-4ABF-8FC3-1B6D9290A56B}" type="sibTrans" cxnId="{F8B3C92F-539E-4BC4-985F-3D87F2C725B1}">
      <dgm:prSet/>
      <dgm:spPr/>
      <dgm:t>
        <a:bodyPr/>
        <a:lstStyle/>
        <a:p>
          <a:endParaRPr lang="sl-SI"/>
        </a:p>
      </dgm:t>
    </dgm:pt>
    <dgm:pt modelId="{92195BF3-8A8E-4B1A-92F5-672A86DAFC9D}">
      <dgm:prSet/>
      <dgm:spPr/>
      <dgm:t>
        <a:bodyPr/>
        <a:lstStyle/>
        <a:p>
          <a:r>
            <a:rPr lang="sl-SI" dirty="0" smtClean="0"/>
            <a:t>4,14</a:t>
          </a:r>
          <a:endParaRPr lang="sl-SI" dirty="0"/>
        </a:p>
      </dgm:t>
    </dgm:pt>
    <dgm:pt modelId="{5726A090-F8F7-43CD-AC06-4016F0B9F6A9}" type="parTrans" cxnId="{C55FCCBF-666E-477B-8323-CA5B4B04C630}">
      <dgm:prSet/>
      <dgm:spPr/>
      <dgm:t>
        <a:bodyPr/>
        <a:lstStyle/>
        <a:p>
          <a:endParaRPr lang="sl-SI"/>
        </a:p>
      </dgm:t>
    </dgm:pt>
    <dgm:pt modelId="{A9DBF962-6F3D-4DD4-9834-E705829AECEB}" type="sibTrans" cxnId="{C55FCCBF-666E-477B-8323-CA5B4B04C630}">
      <dgm:prSet/>
      <dgm:spPr/>
      <dgm:t>
        <a:bodyPr/>
        <a:lstStyle/>
        <a:p>
          <a:endParaRPr lang="sl-SI"/>
        </a:p>
      </dgm:t>
    </dgm:pt>
    <dgm:pt modelId="{08781382-41A4-4FC8-9584-B95BBFEFFE41}">
      <dgm:prSet/>
      <dgm:spPr/>
      <dgm:t>
        <a:bodyPr/>
        <a:lstStyle/>
        <a:p>
          <a:r>
            <a:rPr lang="sl-SI" dirty="0" smtClean="0"/>
            <a:t>3,52</a:t>
          </a:r>
          <a:endParaRPr lang="sl-SI" dirty="0"/>
        </a:p>
      </dgm:t>
    </dgm:pt>
    <dgm:pt modelId="{F10DFCA5-79DC-48A7-99EB-C6110F4D741F}" type="parTrans" cxnId="{5113D0DE-6A60-4DD1-BCD3-8494E0741C78}">
      <dgm:prSet/>
      <dgm:spPr/>
      <dgm:t>
        <a:bodyPr/>
        <a:lstStyle/>
        <a:p>
          <a:endParaRPr lang="sl-SI"/>
        </a:p>
      </dgm:t>
    </dgm:pt>
    <dgm:pt modelId="{FFDD542E-C5AF-4B2F-8536-2AE42E8B2D75}" type="sibTrans" cxnId="{5113D0DE-6A60-4DD1-BCD3-8494E0741C78}">
      <dgm:prSet/>
      <dgm:spPr/>
      <dgm:t>
        <a:bodyPr/>
        <a:lstStyle/>
        <a:p>
          <a:endParaRPr lang="sl-SI"/>
        </a:p>
      </dgm:t>
    </dgm:pt>
    <dgm:pt modelId="{EED21D94-8EF3-42F6-A548-D433BC087D14}">
      <dgm:prSet/>
      <dgm:spPr/>
      <dgm:t>
        <a:bodyPr/>
        <a:lstStyle/>
        <a:p>
          <a:r>
            <a:rPr lang="sl-SI" dirty="0" smtClean="0"/>
            <a:t>3,19</a:t>
          </a:r>
          <a:endParaRPr lang="sl-SI" dirty="0"/>
        </a:p>
      </dgm:t>
    </dgm:pt>
    <dgm:pt modelId="{66B384AB-40B6-4D45-92C5-3EF9A522AFBF}" type="parTrans" cxnId="{45213E46-E150-46E8-9512-F325C0AD0A52}">
      <dgm:prSet/>
      <dgm:spPr/>
      <dgm:t>
        <a:bodyPr/>
        <a:lstStyle/>
        <a:p>
          <a:endParaRPr lang="sl-SI"/>
        </a:p>
      </dgm:t>
    </dgm:pt>
    <dgm:pt modelId="{2DA55D72-D869-4CA4-88BC-1F8E7AF23758}" type="sibTrans" cxnId="{45213E46-E150-46E8-9512-F325C0AD0A52}">
      <dgm:prSet/>
      <dgm:spPr/>
      <dgm:t>
        <a:bodyPr/>
        <a:lstStyle/>
        <a:p>
          <a:endParaRPr lang="sl-SI"/>
        </a:p>
      </dgm:t>
    </dgm:pt>
    <dgm:pt modelId="{0163BF4A-60FF-44DA-ABD6-F6C04D49016C}">
      <dgm:prSet/>
      <dgm:spPr/>
      <dgm:t>
        <a:bodyPr/>
        <a:lstStyle/>
        <a:p>
          <a:pPr algn="ctr"/>
          <a:r>
            <a:rPr lang="sl-SI" b="1" dirty="0" smtClean="0"/>
            <a:t>preglednost</a:t>
          </a:r>
          <a:r>
            <a:rPr lang="sl-SI" dirty="0" smtClean="0"/>
            <a:t> korpusnega vmesnika</a:t>
          </a:r>
          <a:endParaRPr lang="sl-SI" dirty="0"/>
        </a:p>
      </dgm:t>
    </dgm:pt>
    <dgm:pt modelId="{587A4280-D38D-4E57-AEEB-5946C3DCF654}" type="parTrans" cxnId="{3E9F02F6-2856-4669-9221-84CC396AA270}">
      <dgm:prSet/>
      <dgm:spPr/>
      <dgm:t>
        <a:bodyPr/>
        <a:lstStyle/>
        <a:p>
          <a:endParaRPr lang="sl-SI"/>
        </a:p>
      </dgm:t>
    </dgm:pt>
    <dgm:pt modelId="{66711B66-5BB8-4342-9759-ADED72B81FAD}" type="sibTrans" cxnId="{3E9F02F6-2856-4669-9221-84CC396AA270}">
      <dgm:prSet/>
      <dgm:spPr/>
      <dgm:t>
        <a:bodyPr/>
        <a:lstStyle/>
        <a:p>
          <a:endParaRPr lang="sl-SI"/>
        </a:p>
      </dgm:t>
    </dgm:pt>
    <dgm:pt modelId="{AE1A2AB4-1C4D-4010-ADDE-B5C4EC669333}">
      <dgm:prSet/>
      <dgm:spPr/>
      <dgm:t>
        <a:bodyPr/>
        <a:lstStyle/>
        <a:p>
          <a:pPr algn="ctr"/>
          <a:r>
            <a:rPr lang="sl-SI" b="1" dirty="0" smtClean="0"/>
            <a:t>enostavnost uporabe </a:t>
          </a:r>
          <a:r>
            <a:rPr lang="sl-SI" dirty="0" smtClean="0"/>
            <a:t>korpusa</a:t>
          </a:r>
          <a:endParaRPr lang="sl-SI" dirty="0"/>
        </a:p>
      </dgm:t>
    </dgm:pt>
    <dgm:pt modelId="{12EAD236-7D38-44E6-A85A-997873C89775}" type="parTrans" cxnId="{4F0DECF8-AB01-4939-A249-6C24E17D2824}">
      <dgm:prSet/>
      <dgm:spPr/>
      <dgm:t>
        <a:bodyPr/>
        <a:lstStyle/>
        <a:p>
          <a:endParaRPr lang="sl-SI"/>
        </a:p>
      </dgm:t>
    </dgm:pt>
    <dgm:pt modelId="{105BA2E4-485B-4B28-A8CE-6F15FA228437}" type="sibTrans" cxnId="{4F0DECF8-AB01-4939-A249-6C24E17D2824}">
      <dgm:prSet/>
      <dgm:spPr/>
      <dgm:t>
        <a:bodyPr/>
        <a:lstStyle/>
        <a:p>
          <a:endParaRPr lang="sl-SI"/>
        </a:p>
      </dgm:t>
    </dgm:pt>
    <dgm:pt modelId="{20D46BEE-E125-4DFB-BEED-6E8CC70CE4BC}" type="pres">
      <dgm:prSet presAssocID="{ABCBBAC6-D1DF-4FD8-B45B-579A4C2264F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294CF9D2-943A-4A41-B392-2CA51B2ED862}" type="pres">
      <dgm:prSet presAssocID="{92195BF3-8A8E-4B1A-92F5-672A86DAFC9D}" presName="linNode" presStyleCnt="0"/>
      <dgm:spPr/>
    </dgm:pt>
    <dgm:pt modelId="{99C6F267-3BC8-45C3-8471-3704E629B0F7}" type="pres">
      <dgm:prSet presAssocID="{92195BF3-8A8E-4B1A-92F5-672A86DAFC9D}" presName="parentShp" presStyleLbl="node1" presStyleIdx="0" presStyleCnt="3" custScaleX="44531" custLinFactNeighborX="-20655" custLinFactNeighborY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1D00470-8D69-4D1C-A74A-F7613022417C}" type="pres">
      <dgm:prSet presAssocID="{92195BF3-8A8E-4B1A-92F5-672A86DAFC9D}" presName="childShp" presStyleLbl="bgAccFollowNode1" presStyleIdx="0" presStyleCnt="3" custScaleX="90476" custScaleY="80513" custLinFactNeighborX="-32656" custLinFactNeighborY="666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39D7ED-F205-47A4-989C-96147F9D929F}" type="pres">
      <dgm:prSet presAssocID="{A9DBF962-6F3D-4DD4-9834-E705829AECEB}" presName="spacing" presStyleCnt="0"/>
      <dgm:spPr/>
    </dgm:pt>
    <dgm:pt modelId="{233DCBA1-D8AA-4EAD-BAD4-E475F0C88652}" type="pres">
      <dgm:prSet presAssocID="{08781382-41A4-4FC8-9584-B95BBFEFFE41}" presName="linNode" presStyleCnt="0"/>
      <dgm:spPr/>
    </dgm:pt>
    <dgm:pt modelId="{4AEC0EEA-0583-4D58-879E-754920D744C1}" type="pres">
      <dgm:prSet presAssocID="{08781382-41A4-4FC8-9584-B95BBFEFFE41}" presName="parentShp" presStyleLbl="node1" presStyleIdx="1" presStyleCnt="3" custScaleX="44531" custLinFactNeighborX="-2325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A07028-3C5A-44FB-A451-4A5E3AED2925}" type="pres">
      <dgm:prSet presAssocID="{08781382-41A4-4FC8-9584-B95BBFEFFE41}" presName="childShp" presStyleLbl="bgAccFollowNode1" presStyleIdx="1" presStyleCnt="3" custScaleX="86147" custScaleY="80513" custLinFactNeighborX="-33305" custLinFactNeighborY="333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D257FE2-E4A5-4E18-AF8E-57BCFEE0F281}" type="pres">
      <dgm:prSet presAssocID="{FFDD542E-C5AF-4B2F-8536-2AE42E8B2D75}" presName="spacing" presStyleCnt="0"/>
      <dgm:spPr/>
    </dgm:pt>
    <dgm:pt modelId="{9677ABE5-838D-4FBC-B6CE-9DEA038A936D}" type="pres">
      <dgm:prSet presAssocID="{EED21D94-8EF3-42F6-A548-D433BC087D14}" presName="linNode" presStyleCnt="0"/>
      <dgm:spPr/>
    </dgm:pt>
    <dgm:pt modelId="{E3CE62FD-1C39-4892-BAD1-B87FE03C030E}" type="pres">
      <dgm:prSet presAssocID="{EED21D94-8EF3-42F6-A548-D433BC087D14}" presName="parentShp" presStyleLbl="node1" presStyleIdx="2" presStyleCnt="3" custScaleX="44531" custLinFactNeighborX="-20655" custLinFactNeighborY="-153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53459EF-795F-4B94-9544-6A5A785B426D}" type="pres">
      <dgm:prSet presAssocID="{EED21D94-8EF3-42F6-A548-D433BC087D14}" presName="childShp" presStyleLbl="bgAccFollowNode1" presStyleIdx="2" presStyleCnt="3" custScaleX="90476" custScaleY="80513" custLinFactNeighborX="-33304" custLinFactNeighborY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45213E46-E150-46E8-9512-F325C0AD0A52}" srcId="{ABCBBAC6-D1DF-4FD8-B45B-579A4C2264FD}" destId="{EED21D94-8EF3-42F6-A548-D433BC087D14}" srcOrd="2" destOrd="0" parTransId="{66B384AB-40B6-4D45-92C5-3EF9A522AFBF}" sibTransId="{2DA55D72-D869-4CA4-88BC-1F8E7AF23758}"/>
    <dgm:cxn modelId="{A5C65097-7DE3-46D3-8D77-87A1D7A73470}" type="presOf" srcId="{ABCBBAC6-D1DF-4FD8-B45B-579A4C2264FD}" destId="{20D46BEE-E125-4DFB-BEED-6E8CC70CE4BC}" srcOrd="0" destOrd="0" presId="urn:microsoft.com/office/officeart/2005/8/layout/vList6"/>
    <dgm:cxn modelId="{7CC939DC-865F-4811-9C9E-47F6B8458FB0}" type="presOf" srcId="{0163BF4A-60FF-44DA-ABD6-F6C04D49016C}" destId="{68A07028-3C5A-44FB-A451-4A5E3AED2925}" srcOrd="0" destOrd="0" presId="urn:microsoft.com/office/officeart/2005/8/layout/vList6"/>
    <dgm:cxn modelId="{5113D0DE-6A60-4DD1-BCD3-8494E0741C78}" srcId="{ABCBBAC6-D1DF-4FD8-B45B-579A4C2264FD}" destId="{08781382-41A4-4FC8-9584-B95BBFEFFE41}" srcOrd="1" destOrd="0" parTransId="{F10DFCA5-79DC-48A7-99EB-C6110F4D741F}" sibTransId="{FFDD542E-C5AF-4B2F-8536-2AE42E8B2D75}"/>
    <dgm:cxn modelId="{C55FCCBF-666E-477B-8323-CA5B4B04C630}" srcId="{ABCBBAC6-D1DF-4FD8-B45B-579A4C2264FD}" destId="{92195BF3-8A8E-4B1A-92F5-672A86DAFC9D}" srcOrd="0" destOrd="0" parTransId="{5726A090-F8F7-43CD-AC06-4016F0B9F6A9}" sibTransId="{A9DBF962-6F3D-4DD4-9834-E705829AECEB}"/>
    <dgm:cxn modelId="{FEDAC65D-67F3-454C-8613-EF1E0CFCBB98}" type="presOf" srcId="{4A6C7F7D-DEC1-4BA2-A01A-F9DB5F4A5063}" destId="{F1D00470-8D69-4D1C-A74A-F7613022417C}" srcOrd="0" destOrd="0" presId="urn:microsoft.com/office/officeart/2005/8/layout/vList6"/>
    <dgm:cxn modelId="{93B63B59-FFC4-4394-90AD-9D0D532E58C8}" type="presOf" srcId="{92195BF3-8A8E-4B1A-92F5-672A86DAFC9D}" destId="{99C6F267-3BC8-45C3-8471-3704E629B0F7}" srcOrd="0" destOrd="0" presId="urn:microsoft.com/office/officeart/2005/8/layout/vList6"/>
    <dgm:cxn modelId="{4F0DECF8-AB01-4939-A249-6C24E17D2824}" srcId="{EED21D94-8EF3-42F6-A548-D433BC087D14}" destId="{AE1A2AB4-1C4D-4010-ADDE-B5C4EC669333}" srcOrd="0" destOrd="0" parTransId="{12EAD236-7D38-44E6-A85A-997873C89775}" sibTransId="{105BA2E4-485B-4B28-A8CE-6F15FA228437}"/>
    <dgm:cxn modelId="{EDA211C5-C4A2-44A0-B6CB-C22ABEE38274}" type="presOf" srcId="{AE1A2AB4-1C4D-4010-ADDE-B5C4EC669333}" destId="{853459EF-795F-4B94-9544-6A5A785B426D}" srcOrd="0" destOrd="0" presId="urn:microsoft.com/office/officeart/2005/8/layout/vList6"/>
    <dgm:cxn modelId="{F8B3C92F-539E-4BC4-985F-3D87F2C725B1}" srcId="{92195BF3-8A8E-4B1A-92F5-672A86DAFC9D}" destId="{4A6C7F7D-DEC1-4BA2-A01A-F9DB5F4A5063}" srcOrd="0" destOrd="0" parTransId="{9068A41C-B627-45CC-83B1-AA5FB944D48C}" sibTransId="{1D10B9C9-E006-4ABF-8FC3-1B6D9290A56B}"/>
    <dgm:cxn modelId="{B54093CC-B828-4965-A073-CA1B80BE792E}" type="presOf" srcId="{08781382-41A4-4FC8-9584-B95BBFEFFE41}" destId="{4AEC0EEA-0583-4D58-879E-754920D744C1}" srcOrd="0" destOrd="0" presId="urn:microsoft.com/office/officeart/2005/8/layout/vList6"/>
    <dgm:cxn modelId="{F12D2564-E841-4362-892A-0627D46FBC8F}" type="presOf" srcId="{EED21D94-8EF3-42F6-A548-D433BC087D14}" destId="{E3CE62FD-1C39-4892-BAD1-B87FE03C030E}" srcOrd="0" destOrd="0" presId="urn:microsoft.com/office/officeart/2005/8/layout/vList6"/>
    <dgm:cxn modelId="{3E9F02F6-2856-4669-9221-84CC396AA270}" srcId="{08781382-41A4-4FC8-9584-B95BBFEFFE41}" destId="{0163BF4A-60FF-44DA-ABD6-F6C04D49016C}" srcOrd="0" destOrd="0" parTransId="{587A4280-D38D-4E57-AEEB-5946C3DCF654}" sibTransId="{66711B66-5BB8-4342-9759-ADED72B81FAD}"/>
    <dgm:cxn modelId="{6A2B13FB-D07C-4D31-A6CF-CC2855F45CFB}" type="presParOf" srcId="{20D46BEE-E125-4DFB-BEED-6E8CC70CE4BC}" destId="{294CF9D2-943A-4A41-B392-2CA51B2ED862}" srcOrd="0" destOrd="0" presId="urn:microsoft.com/office/officeart/2005/8/layout/vList6"/>
    <dgm:cxn modelId="{7C7EE50C-1A9A-40D5-82FD-033025FD7BA3}" type="presParOf" srcId="{294CF9D2-943A-4A41-B392-2CA51B2ED862}" destId="{99C6F267-3BC8-45C3-8471-3704E629B0F7}" srcOrd="0" destOrd="0" presId="urn:microsoft.com/office/officeart/2005/8/layout/vList6"/>
    <dgm:cxn modelId="{2BCCD463-08D3-4217-AD42-E4917351FDC2}" type="presParOf" srcId="{294CF9D2-943A-4A41-B392-2CA51B2ED862}" destId="{F1D00470-8D69-4D1C-A74A-F7613022417C}" srcOrd="1" destOrd="0" presId="urn:microsoft.com/office/officeart/2005/8/layout/vList6"/>
    <dgm:cxn modelId="{304D6791-76CA-4B08-96A3-803BCA020B03}" type="presParOf" srcId="{20D46BEE-E125-4DFB-BEED-6E8CC70CE4BC}" destId="{A539D7ED-F205-47A4-989C-96147F9D929F}" srcOrd="1" destOrd="0" presId="urn:microsoft.com/office/officeart/2005/8/layout/vList6"/>
    <dgm:cxn modelId="{ACA22776-083B-4183-81BF-0F24D3ED9A80}" type="presParOf" srcId="{20D46BEE-E125-4DFB-BEED-6E8CC70CE4BC}" destId="{233DCBA1-D8AA-4EAD-BAD4-E475F0C88652}" srcOrd="2" destOrd="0" presId="urn:microsoft.com/office/officeart/2005/8/layout/vList6"/>
    <dgm:cxn modelId="{262D63E6-6125-4BB9-A171-0817EEFC3669}" type="presParOf" srcId="{233DCBA1-D8AA-4EAD-BAD4-E475F0C88652}" destId="{4AEC0EEA-0583-4D58-879E-754920D744C1}" srcOrd="0" destOrd="0" presId="urn:microsoft.com/office/officeart/2005/8/layout/vList6"/>
    <dgm:cxn modelId="{5B15D83E-C4F0-4445-B096-F215295B57DC}" type="presParOf" srcId="{233DCBA1-D8AA-4EAD-BAD4-E475F0C88652}" destId="{68A07028-3C5A-44FB-A451-4A5E3AED2925}" srcOrd="1" destOrd="0" presId="urn:microsoft.com/office/officeart/2005/8/layout/vList6"/>
    <dgm:cxn modelId="{149EA150-1D4C-473F-8601-7BE325E34510}" type="presParOf" srcId="{20D46BEE-E125-4DFB-BEED-6E8CC70CE4BC}" destId="{AD257FE2-E4A5-4E18-AF8E-57BCFEE0F281}" srcOrd="3" destOrd="0" presId="urn:microsoft.com/office/officeart/2005/8/layout/vList6"/>
    <dgm:cxn modelId="{056C9172-62EE-4939-80E7-B5F806B38E76}" type="presParOf" srcId="{20D46BEE-E125-4DFB-BEED-6E8CC70CE4BC}" destId="{9677ABE5-838D-4FBC-B6CE-9DEA038A936D}" srcOrd="4" destOrd="0" presId="urn:microsoft.com/office/officeart/2005/8/layout/vList6"/>
    <dgm:cxn modelId="{796EC4C8-FFCF-4D83-8F6E-52DD9E43BACA}" type="presParOf" srcId="{9677ABE5-838D-4FBC-B6CE-9DEA038A936D}" destId="{E3CE62FD-1C39-4892-BAD1-B87FE03C030E}" srcOrd="0" destOrd="0" presId="urn:microsoft.com/office/officeart/2005/8/layout/vList6"/>
    <dgm:cxn modelId="{9794BD5C-DDAF-46BB-9E59-37647FA3BCFC}" type="presParOf" srcId="{9677ABE5-838D-4FBC-B6CE-9DEA038A936D}" destId="{853459EF-795F-4B94-9544-6A5A785B426D}" srcOrd="1" destOrd="0" presId="urn:microsoft.com/office/officeart/2005/8/layout/vList6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CBBAC6-D1DF-4FD8-B45B-579A4C2264FD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A6C7F7D-DEC1-4BA2-A01A-F9DB5F4A5063}">
      <dgm:prSet custT="1"/>
      <dgm:spPr/>
      <dgm:t>
        <a:bodyPr/>
        <a:lstStyle/>
        <a:p>
          <a:pPr algn="ctr"/>
          <a:r>
            <a:rPr lang="sl-SI" sz="1800" dirty="0" smtClean="0"/>
            <a:t>uporabnost </a:t>
          </a:r>
          <a:r>
            <a:rPr lang="sl-SI" sz="1800" b="1" dirty="0" smtClean="0"/>
            <a:t>priročnika</a:t>
          </a:r>
          <a:r>
            <a:rPr lang="sl-SI" sz="1800" dirty="0" smtClean="0"/>
            <a:t>  </a:t>
          </a:r>
          <a:endParaRPr lang="sl-SI" sz="1800" dirty="0"/>
        </a:p>
      </dgm:t>
    </dgm:pt>
    <dgm:pt modelId="{9068A41C-B627-45CC-83B1-AA5FB944D48C}" type="parTrans" cxnId="{F8B3C92F-539E-4BC4-985F-3D87F2C725B1}">
      <dgm:prSet/>
      <dgm:spPr/>
      <dgm:t>
        <a:bodyPr/>
        <a:lstStyle/>
        <a:p>
          <a:endParaRPr lang="sl-SI"/>
        </a:p>
      </dgm:t>
    </dgm:pt>
    <dgm:pt modelId="{1D10B9C9-E006-4ABF-8FC3-1B6D9290A56B}" type="sibTrans" cxnId="{F8B3C92F-539E-4BC4-985F-3D87F2C725B1}">
      <dgm:prSet/>
      <dgm:spPr/>
      <dgm:t>
        <a:bodyPr/>
        <a:lstStyle/>
        <a:p>
          <a:endParaRPr lang="sl-SI"/>
        </a:p>
      </dgm:t>
    </dgm:pt>
    <dgm:pt modelId="{92195BF3-8A8E-4B1A-92F5-672A86DAFC9D}">
      <dgm:prSet/>
      <dgm:spPr/>
      <dgm:t>
        <a:bodyPr/>
        <a:lstStyle/>
        <a:p>
          <a:r>
            <a:rPr lang="sl-SI" dirty="0" smtClean="0"/>
            <a:t>4,04</a:t>
          </a:r>
          <a:endParaRPr lang="sl-SI" dirty="0"/>
        </a:p>
      </dgm:t>
    </dgm:pt>
    <dgm:pt modelId="{5726A090-F8F7-43CD-AC06-4016F0B9F6A9}" type="parTrans" cxnId="{C55FCCBF-666E-477B-8323-CA5B4B04C630}">
      <dgm:prSet/>
      <dgm:spPr/>
      <dgm:t>
        <a:bodyPr/>
        <a:lstStyle/>
        <a:p>
          <a:endParaRPr lang="sl-SI"/>
        </a:p>
      </dgm:t>
    </dgm:pt>
    <dgm:pt modelId="{A9DBF962-6F3D-4DD4-9834-E705829AECEB}" type="sibTrans" cxnId="{C55FCCBF-666E-477B-8323-CA5B4B04C630}">
      <dgm:prSet/>
      <dgm:spPr/>
      <dgm:t>
        <a:bodyPr/>
        <a:lstStyle/>
        <a:p>
          <a:endParaRPr lang="sl-SI"/>
        </a:p>
      </dgm:t>
    </dgm:pt>
    <dgm:pt modelId="{08781382-41A4-4FC8-9584-B95BBFEFFE41}">
      <dgm:prSet/>
      <dgm:spPr/>
      <dgm:t>
        <a:bodyPr/>
        <a:lstStyle/>
        <a:p>
          <a:r>
            <a:rPr lang="sl-SI" dirty="0" smtClean="0"/>
            <a:t>3,60</a:t>
          </a:r>
          <a:endParaRPr lang="sl-SI" dirty="0"/>
        </a:p>
      </dgm:t>
    </dgm:pt>
    <dgm:pt modelId="{F10DFCA5-79DC-48A7-99EB-C6110F4D741F}" type="parTrans" cxnId="{5113D0DE-6A60-4DD1-BCD3-8494E0741C78}">
      <dgm:prSet/>
      <dgm:spPr/>
      <dgm:t>
        <a:bodyPr/>
        <a:lstStyle/>
        <a:p>
          <a:endParaRPr lang="sl-SI"/>
        </a:p>
      </dgm:t>
    </dgm:pt>
    <dgm:pt modelId="{FFDD542E-C5AF-4B2F-8536-2AE42E8B2D75}" type="sibTrans" cxnId="{5113D0DE-6A60-4DD1-BCD3-8494E0741C78}">
      <dgm:prSet/>
      <dgm:spPr/>
      <dgm:t>
        <a:bodyPr/>
        <a:lstStyle/>
        <a:p>
          <a:endParaRPr lang="sl-SI"/>
        </a:p>
      </dgm:t>
    </dgm:pt>
    <dgm:pt modelId="{FF5B830C-88B2-464D-A020-7FD5A02548EA}">
      <dgm:prSet custT="1"/>
      <dgm:spPr/>
      <dgm:t>
        <a:bodyPr/>
        <a:lstStyle/>
        <a:p>
          <a:pPr algn="ctr"/>
          <a:r>
            <a:rPr lang="sl-SI" sz="1800" dirty="0" smtClean="0"/>
            <a:t>uporabnost </a:t>
          </a:r>
          <a:r>
            <a:rPr lang="sl-SI" sz="1800" b="1" dirty="0" smtClean="0"/>
            <a:t>vmesniške</a:t>
          </a:r>
          <a:r>
            <a:rPr lang="sl-SI" sz="1800" dirty="0" smtClean="0"/>
            <a:t> </a:t>
          </a:r>
          <a:r>
            <a:rPr lang="sl-SI" sz="1800" b="1" dirty="0" smtClean="0"/>
            <a:t>pomoči</a:t>
          </a:r>
          <a:endParaRPr lang="sl-SI" sz="1800" b="1" dirty="0"/>
        </a:p>
      </dgm:t>
    </dgm:pt>
    <dgm:pt modelId="{17CBA211-478B-40F1-9DBE-105D1A728143}" type="parTrans" cxnId="{D9182BFA-646C-4EB6-8C4D-01C359991AD7}">
      <dgm:prSet/>
      <dgm:spPr/>
      <dgm:t>
        <a:bodyPr/>
        <a:lstStyle/>
        <a:p>
          <a:endParaRPr lang="sl-SI"/>
        </a:p>
      </dgm:t>
    </dgm:pt>
    <dgm:pt modelId="{1971C2AF-3A8C-450F-B3E9-4B4AEF7FC443}" type="sibTrans" cxnId="{D9182BFA-646C-4EB6-8C4D-01C359991AD7}">
      <dgm:prSet/>
      <dgm:spPr/>
      <dgm:t>
        <a:bodyPr/>
        <a:lstStyle/>
        <a:p>
          <a:endParaRPr lang="sl-SI"/>
        </a:p>
      </dgm:t>
    </dgm:pt>
    <dgm:pt modelId="{20D46BEE-E125-4DFB-BEED-6E8CC70CE4BC}" type="pres">
      <dgm:prSet presAssocID="{ABCBBAC6-D1DF-4FD8-B45B-579A4C2264FD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294CF9D2-943A-4A41-B392-2CA51B2ED862}" type="pres">
      <dgm:prSet presAssocID="{92195BF3-8A8E-4B1A-92F5-672A86DAFC9D}" presName="linNode" presStyleCnt="0"/>
      <dgm:spPr/>
    </dgm:pt>
    <dgm:pt modelId="{99C6F267-3BC8-45C3-8471-3704E629B0F7}" type="pres">
      <dgm:prSet presAssocID="{92195BF3-8A8E-4B1A-92F5-672A86DAFC9D}" presName="parentShp" presStyleLbl="node1" presStyleIdx="0" presStyleCnt="2" custScaleX="44531" custScaleY="39041" custLinFactNeighborX="17875" custLinFactNeighborY="642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1D00470-8D69-4D1C-A74A-F7613022417C}" type="pres">
      <dgm:prSet presAssocID="{92195BF3-8A8E-4B1A-92F5-672A86DAFC9D}" presName="childShp" presStyleLbl="bgAccFollowNode1" presStyleIdx="0" presStyleCnt="2" custScaleX="91344" custScaleY="22325" custLinFactNeighborX="30708" custLinFactNeighborY="488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39D7ED-F205-47A4-989C-96147F9D929F}" type="pres">
      <dgm:prSet presAssocID="{A9DBF962-6F3D-4DD4-9834-E705829AECEB}" presName="spacing" presStyleCnt="0"/>
      <dgm:spPr/>
    </dgm:pt>
    <dgm:pt modelId="{233DCBA1-D8AA-4EAD-BAD4-E475F0C88652}" type="pres">
      <dgm:prSet presAssocID="{08781382-41A4-4FC8-9584-B95BBFEFFE41}" presName="linNode" presStyleCnt="0"/>
      <dgm:spPr/>
    </dgm:pt>
    <dgm:pt modelId="{4AEC0EEA-0583-4D58-879E-754920D744C1}" type="pres">
      <dgm:prSet presAssocID="{08781382-41A4-4FC8-9584-B95BBFEFFE41}" presName="parentShp" presStyleLbl="node1" presStyleIdx="1" presStyleCnt="2" custScaleX="44531" custScaleY="39041" custLinFactNeighborX="17875" custLinFactNeighborY="503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A07028-3C5A-44FB-A451-4A5E3AED2925}" type="pres">
      <dgm:prSet presAssocID="{08781382-41A4-4FC8-9584-B95BBFEFFE41}" presName="childShp" presStyleLbl="bgAccFollowNode1" presStyleIdx="1" presStyleCnt="2" custScaleX="91344" custScaleY="32053" custLinFactNeighborX="30708" custLinFactNeighborY="488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153F44B4-BEB4-4419-9F63-6D630CA1DA71}" type="presOf" srcId="{08781382-41A4-4FC8-9584-B95BBFEFFE41}" destId="{4AEC0EEA-0583-4D58-879E-754920D744C1}" srcOrd="0" destOrd="0" presId="urn:microsoft.com/office/officeart/2005/8/layout/vList6"/>
    <dgm:cxn modelId="{5113D0DE-6A60-4DD1-BCD3-8494E0741C78}" srcId="{ABCBBAC6-D1DF-4FD8-B45B-579A4C2264FD}" destId="{08781382-41A4-4FC8-9584-B95BBFEFFE41}" srcOrd="1" destOrd="0" parTransId="{F10DFCA5-79DC-48A7-99EB-C6110F4D741F}" sibTransId="{FFDD542E-C5AF-4B2F-8536-2AE42E8B2D75}"/>
    <dgm:cxn modelId="{C55FCCBF-666E-477B-8323-CA5B4B04C630}" srcId="{ABCBBAC6-D1DF-4FD8-B45B-579A4C2264FD}" destId="{92195BF3-8A8E-4B1A-92F5-672A86DAFC9D}" srcOrd="0" destOrd="0" parTransId="{5726A090-F8F7-43CD-AC06-4016F0B9F6A9}" sibTransId="{A9DBF962-6F3D-4DD4-9834-E705829AECEB}"/>
    <dgm:cxn modelId="{E1A62F76-9D59-4D91-8767-AE8C62BBCE53}" type="presOf" srcId="{FF5B830C-88B2-464D-A020-7FD5A02548EA}" destId="{68A07028-3C5A-44FB-A451-4A5E3AED2925}" srcOrd="0" destOrd="0" presId="urn:microsoft.com/office/officeart/2005/8/layout/vList6"/>
    <dgm:cxn modelId="{F8B3C92F-539E-4BC4-985F-3D87F2C725B1}" srcId="{92195BF3-8A8E-4B1A-92F5-672A86DAFC9D}" destId="{4A6C7F7D-DEC1-4BA2-A01A-F9DB5F4A5063}" srcOrd="0" destOrd="0" parTransId="{9068A41C-B627-45CC-83B1-AA5FB944D48C}" sibTransId="{1D10B9C9-E006-4ABF-8FC3-1B6D9290A56B}"/>
    <dgm:cxn modelId="{D9182BFA-646C-4EB6-8C4D-01C359991AD7}" srcId="{08781382-41A4-4FC8-9584-B95BBFEFFE41}" destId="{FF5B830C-88B2-464D-A020-7FD5A02548EA}" srcOrd="0" destOrd="0" parTransId="{17CBA211-478B-40F1-9DBE-105D1A728143}" sibTransId="{1971C2AF-3A8C-450F-B3E9-4B4AEF7FC443}"/>
    <dgm:cxn modelId="{A3D56065-DBAC-4A57-BC40-A716C8395437}" type="presOf" srcId="{ABCBBAC6-D1DF-4FD8-B45B-579A4C2264FD}" destId="{20D46BEE-E125-4DFB-BEED-6E8CC70CE4BC}" srcOrd="0" destOrd="0" presId="urn:microsoft.com/office/officeart/2005/8/layout/vList6"/>
    <dgm:cxn modelId="{71F279C6-C407-41B2-8493-C00DC8971C09}" type="presOf" srcId="{4A6C7F7D-DEC1-4BA2-A01A-F9DB5F4A5063}" destId="{F1D00470-8D69-4D1C-A74A-F7613022417C}" srcOrd="0" destOrd="0" presId="urn:microsoft.com/office/officeart/2005/8/layout/vList6"/>
    <dgm:cxn modelId="{E41586C3-4C98-44D7-ADBB-7EEBE6953F66}" type="presOf" srcId="{92195BF3-8A8E-4B1A-92F5-672A86DAFC9D}" destId="{99C6F267-3BC8-45C3-8471-3704E629B0F7}" srcOrd="0" destOrd="0" presId="urn:microsoft.com/office/officeart/2005/8/layout/vList6"/>
    <dgm:cxn modelId="{77BF2EAE-AF51-48E3-AF00-F8778100FDAE}" type="presParOf" srcId="{20D46BEE-E125-4DFB-BEED-6E8CC70CE4BC}" destId="{294CF9D2-943A-4A41-B392-2CA51B2ED862}" srcOrd="0" destOrd="0" presId="urn:microsoft.com/office/officeart/2005/8/layout/vList6"/>
    <dgm:cxn modelId="{BC10D047-9638-4960-8E0F-CEC6B3F10D88}" type="presParOf" srcId="{294CF9D2-943A-4A41-B392-2CA51B2ED862}" destId="{99C6F267-3BC8-45C3-8471-3704E629B0F7}" srcOrd="0" destOrd="0" presId="urn:microsoft.com/office/officeart/2005/8/layout/vList6"/>
    <dgm:cxn modelId="{DDCB56EF-C051-47F4-AEB7-06BED91AED6A}" type="presParOf" srcId="{294CF9D2-943A-4A41-B392-2CA51B2ED862}" destId="{F1D00470-8D69-4D1C-A74A-F7613022417C}" srcOrd="1" destOrd="0" presId="urn:microsoft.com/office/officeart/2005/8/layout/vList6"/>
    <dgm:cxn modelId="{6C68B447-253E-4633-A96B-653B02B91563}" type="presParOf" srcId="{20D46BEE-E125-4DFB-BEED-6E8CC70CE4BC}" destId="{A539D7ED-F205-47A4-989C-96147F9D929F}" srcOrd="1" destOrd="0" presId="urn:microsoft.com/office/officeart/2005/8/layout/vList6"/>
    <dgm:cxn modelId="{7B038369-56D2-4C4B-8D66-5A82B89A64AD}" type="presParOf" srcId="{20D46BEE-E125-4DFB-BEED-6E8CC70CE4BC}" destId="{233DCBA1-D8AA-4EAD-BAD4-E475F0C88652}" srcOrd="2" destOrd="0" presId="urn:microsoft.com/office/officeart/2005/8/layout/vList6"/>
    <dgm:cxn modelId="{CAB3CADB-E84F-46F3-A59F-68F4726A7597}" type="presParOf" srcId="{233DCBA1-D8AA-4EAD-BAD4-E475F0C88652}" destId="{4AEC0EEA-0583-4D58-879E-754920D744C1}" srcOrd="0" destOrd="0" presId="urn:microsoft.com/office/officeart/2005/8/layout/vList6"/>
    <dgm:cxn modelId="{8144A11F-C9E7-485A-8574-AD18F65D3EF7}" type="presParOf" srcId="{233DCBA1-D8AA-4EAD-BAD4-E475F0C88652}" destId="{68A07028-3C5A-44FB-A451-4A5E3AED29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758D99-6011-497A-94B4-672DF145671B}" type="doc">
      <dgm:prSet loTypeId="urn:microsoft.com/office/officeart/2005/8/layout/list1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sl-SI"/>
        </a:p>
      </dgm:t>
    </dgm:pt>
    <dgm:pt modelId="{06BCEAE1-1953-4828-AFA2-C64B88E893CD}">
      <dgm:prSet phldrT="[besedilo]" custT="1"/>
      <dgm:spPr>
        <a:solidFill>
          <a:schemeClr val="tx1"/>
        </a:solidFill>
      </dgm:spPr>
      <dgm:t>
        <a:bodyPr/>
        <a:lstStyle/>
        <a:p>
          <a:pPr algn="l"/>
          <a:r>
            <a:rPr lang="sl-SI" sz="1800" dirty="0" smtClean="0">
              <a:solidFill>
                <a:schemeClr val="bg1"/>
              </a:solidFill>
            </a:rPr>
            <a:t>pri zasnovi konkordančnika smo upoštevali</a:t>
          </a:r>
          <a:endParaRPr lang="sl-SI" sz="1800" dirty="0">
            <a:solidFill>
              <a:schemeClr val="bg1"/>
            </a:solidFill>
          </a:endParaRPr>
        </a:p>
      </dgm:t>
    </dgm:pt>
    <dgm:pt modelId="{6A2BB1BA-24F7-4F00-AB72-2F48AF6F30A0}" type="parTrans" cxnId="{FB33A548-E6AE-4D65-BAA1-AA218C878445}">
      <dgm:prSet/>
      <dgm:spPr/>
      <dgm:t>
        <a:bodyPr/>
        <a:lstStyle/>
        <a:p>
          <a:endParaRPr lang="sl-SI" sz="1800"/>
        </a:p>
      </dgm:t>
    </dgm:pt>
    <dgm:pt modelId="{BEBD8C9A-76DF-42A9-828E-7AB8EE086EB6}" type="sibTrans" cxnId="{FB33A548-E6AE-4D65-BAA1-AA218C878445}">
      <dgm:prSet/>
      <dgm:spPr/>
      <dgm:t>
        <a:bodyPr/>
        <a:lstStyle/>
        <a:p>
          <a:endParaRPr lang="sl-SI" sz="1800"/>
        </a:p>
      </dgm:t>
    </dgm:pt>
    <dgm:pt modelId="{54CD8BA5-CCD4-4ABB-BC0E-58A704EDA52B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izkušnje s </a:t>
          </a:r>
          <a:r>
            <a:rPr lang="sl-SI" sz="1800" dirty="0" err="1" smtClean="0"/>
            <a:t>Konkordančnikom</a:t>
          </a:r>
          <a:r>
            <a:rPr lang="sl-SI" sz="1800" dirty="0" smtClean="0"/>
            <a:t> ASP32 (</a:t>
          </a:r>
          <a:r>
            <a:rPr lang="sl-SI" sz="1800" dirty="0" err="1" smtClean="0"/>
            <a:t>Fida</a:t>
          </a:r>
          <a:r>
            <a:rPr lang="sl-SI" sz="1800" dirty="0" smtClean="0"/>
            <a:t>, FidaPLUS)</a:t>
          </a:r>
          <a:endParaRPr lang="sl-SI" sz="1800" dirty="0"/>
        </a:p>
      </dgm:t>
    </dgm:pt>
    <dgm:pt modelId="{1B3611F0-A2A4-4D0A-A14C-4164F618FB20}" type="parTrans" cxnId="{28C8F6C1-3434-420E-AB86-FBF97A105D0C}">
      <dgm:prSet/>
      <dgm:spPr/>
      <dgm:t>
        <a:bodyPr/>
        <a:lstStyle/>
        <a:p>
          <a:endParaRPr lang="sl-SI" sz="1800"/>
        </a:p>
      </dgm:t>
    </dgm:pt>
    <dgm:pt modelId="{90CC035F-DA7E-42D5-8C99-1165EA77708E}" type="sibTrans" cxnId="{28C8F6C1-3434-420E-AB86-FBF97A105D0C}">
      <dgm:prSet/>
      <dgm:spPr/>
      <dgm:t>
        <a:bodyPr/>
        <a:lstStyle/>
        <a:p>
          <a:endParaRPr lang="sl-SI" sz="1800"/>
        </a:p>
      </dgm:t>
    </dgm:pt>
    <dgm:pt modelId="{C8F32636-210C-449E-8B38-DDBA257B8626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analizo vmesnikov primerljivih korpusov (slovenskih, tujih)</a:t>
          </a:r>
          <a:endParaRPr lang="sl-SI" sz="1800" dirty="0"/>
        </a:p>
      </dgm:t>
    </dgm:pt>
    <dgm:pt modelId="{669CBCA4-CE9E-46CB-A2DF-35ED8B003B98}" type="parTrans" cxnId="{C7E1D99C-C90D-4185-A0E1-0B69B1E634ED}">
      <dgm:prSet/>
      <dgm:spPr/>
      <dgm:t>
        <a:bodyPr/>
        <a:lstStyle/>
        <a:p>
          <a:endParaRPr lang="sl-SI" sz="1800"/>
        </a:p>
      </dgm:t>
    </dgm:pt>
    <dgm:pt modelId="{996F71F8-9131-4F11-B58D-BCF7E5BA4FC2}" type="sibTrans" cxnId="{C7E1D99C-C90D-4185-A0E1-0B69B1E634ED}">
      <dgm:prSet/>
      <dgm:spPr/>
      <dgm:t>
        <a:bodyPr/>
        <a:lstStyle/>
        <a:p>
          <a:endParaRPr lang="sl-SI" sz="1800"/>
        </a:p>
      </dgm:t>
    </dgm:pt>
    <dgm:pt modelId="{AB841EE9-C192-40AB-8C96-D6D5F0289C3E}">
      <dgm:prSet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 algn="just"/>
          <a:r>
            <a:rPr lang="sl-SI" sz="1800" dirty="0" smtClean="0"/>
            <a:t>rezultate uporabniške evalvacije korpusa FidaPLUS  (spletni vprašalnik, julij–december 2009, izpolnilo </a:t>
          </a:r>
          <a:r>
            <a:rPr lang="sl-SI" sz="1800" b="1" dirty="0" smtClean="0"/>
            <a:t>266 uporabnikov</a:t>
          </a:r>
          <a:r>
            <a:rPr lang="sl-SI" sz="1800" dirty="0" smtClean="0"/>
            <a:t>)</a:t>
          </a:r>
          <a:endParaRPr lang="sl-SI" sz="1800" dirty="0"/>
        </a:p>
      </dgm:t>
    </dgm:pt>
    <dgm:pt modelId="{A5E30AC2-01D4-43E1-8D07-743761AF7626}" type="parTrans" cxnId="{D9A07EFB-45BE-45F1-BE71-D3475EDBE11A}">
      <dgm:prSet/>
      <dgm:spPr/>
      <dgm:t>
        <a:bodyPr/>
        <a:lstStyle/>
        <a:p>
          <a:endParaRPr lang="sl-SI"/>
        </a:p>
      </dgm:t>
    </dgm:pt>
    <dgm:pt modelId="{74B46984-3782-4566-974F-DF7DAB83BB17}" type="sibTrans" cxnId="{D9A07EFB-45BE-45F1-BE71-D3475EDBE11A}">
      <dgm:prSet/>
      <dgm:spPr/>
      <dgm:t>
        <a:bodyPr/>
        <a:lstStyle/>
        <a:p>
          <a:endParaRPr lang="sl-SI"/>
        </a:p>
      </dgm:t>
    </dgm:pt>
    <dgm:pt modelId="{F7295A31-1846-475E-BF9E-FDCE9619DC29}" type="pres">
      <dgm:prSet presAssocID="{FF758D99-6011-497A-94B4-672DF1456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2D258D6-C051-4030-876C-4D5939A8AA8C}" type="pres">
      <dgm:prSet presAssocID="{06BCEAE1-1953-4828-AFA2-C64B88E893CD}" presName="parentLin" presStyleCnt="0"/>
      <dgm:spPr/>
    </dgm:pt>
    <dgm:pt modelId="{96471E9C-34E4-4F6C-BA40-CB9240A3BE19}" type="pres">
      <dgm:prSet presAssocID="{06BCEAE1-1953-4828-AFA2-C64B88E893CD}" presName="parentLeftMargin" presStyleLbl="node1" presStyleIdx="0" presStyleCnt="1"/>
      <dgm:spPr/>
      <dgm:t>
        <a:bodyPr/>
        <a:lstStyle/>
        <a:p>
          <a:endParaRPr lang="sl-SI"/>
        </a:p>
      </dgm:t>
    </dgm:pt>
    <dgm:pt modelId="{67DEC0E4-7533-4B94-87D1-190ED0C8BACA}" type="pres">
      <dgm:prSet presAssocID="{06BCEAE1-1953-4828-AFA2-C64B88E893CD}" presName="parentText" presStyleLbl="node1" presStyleIdx="0" presStyleCnt="1" custScaleX="105747" custScaleY="85128" custLinFactNeighborX="37931" custLinFactNeighborY="-1123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B92DE92-4173-44A2-B475-4C544ECEC96A}" type="pres">
      <dgm:prSet presAssocID="{06BCEAE1-1953-4828-AFA2-C64B88E893CD}" presName="negativeSpace" presStyleCnt="0"/>
      <dgm:spPr/>
    </dgm:pt>
    <dgm:pt modelId="{E29850D8-FBAD-46ED-A85A-7C8913BC2221}" type="pres">
      <dgm:prSet presAssocID="{06BCEAE1-1953-4828-AFA2-C64B88E893CD}" presName="childText" presStyleLbl="conFgAcc1" presStyleIdx="0" presStyleCnt="1" custLinFactNeighborY="2247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BA03F23-E1E6-4C59-86D4-50CC7487E537}" type="presOf" srcId="{06BCEAE1-1953-4828-AFA2-C64B88E893CD}" destId="{96471E9C-34E4-4F6C-BA40-CB9240A3BE19}" srcOrd="0" destOrd="0" presId="urn:microsoft.com/office/officeart/2005/8/layout/list1"/>
    <dgm:cxn modelId="{4693D95F-1C4C-4069-BE4A-D864D572FD68}" type="presOf" srcId="{06BCEAE1-1953-4828-AFA2-C64B88E893CD}" destId="{67DEC0E4-7533-4B94-87D1-190ED0C8BACA}" srcOrd="1" destOrd="0" presId="urn:microsoft.com/office/officeart/2005/8/layout/list1"/>
    <dgm:cxn modelId="{F8205DA9-2853-423F-9C16-FA322536A826}" type="presOf" srcId="{54CD8BA5-CCD4-4ABB-BC0E-58A704EDA52B}" destId="{E29850D8-FBAD-46ED-A85A-7C8913BC2221}" srcOrd="0" destOrd="0" presId="urn:microsoft.com/office/officeart/2005/8/layout/list1"/>
    <dgm:cxn modelId="{FB33A548-E6AE-4D65-BAA1-AA218C878445}" srcId="{FF758D99-6011-497A-94B4-672DF145671B}" destId="{06BCEAE1-1953-4828-AFA2-C64B88E893CD}" srcOrd="0" destOrd="0" parTransId="{6A2BB1BA-24F7-4F00-AB72-2F48AF6F30A0}" sibTransId="{BEBD8C9A-76DF-42A9-828E-7AB8EE086EB6}"/>
    <dgm:cxn modelId="{6354F173-31CF-439D-AB50-BD621746F7F7}" type="presOf" srcId="{AB841EE9-C192-40AB-8C96-D6D5F0289C3E}" destId="{E29850D8-FBAD-46ED-A85A-7C8913BC2221}" srcOrd="0" destOrd="2" presId="urn:microsoft.com/office/officeart/2005/8/layout/list1"/>
    <dgm:cxn modelId="{C883A181-42A5-4813-B8F4-1611EB14DE86}" type="presOf" srcId="{C8F32636-210C-449E-8B38-DDBA257B8626}" destId="{E29850D8-FBAD-46ED-A85A-7C8913BC2221}" srcOrd="0" destOrd="1" presId="urn:microsoft.com/office/officeart/2005/8/layout/list1"/>
    <dgm:cxn modelId="{FF3221D9-0FAE-4BB0-846A-CB7BD2CD0AFA}" type="presOf" srcId="{FF758D99-6011-497A-94B4-672DF145671B}" destId="{F7295A31-1846-475E-BF9E-FDCE9619DC29}" srcOrd="0" destOrd="0" presId="urn:microsoft.com/office/officeart/2005/8/layout/list1"/>
    <dgm:cxn modelId="{28C8F6C1-3434-420E-AB86-FBF97A105D0C}" srcId="{06BCEAE1-1953-4828-AFA2-C64B88E893CD}" destId="{54CD8BA5-CCD4-4ABB-BC0E-58A704EDA52B}" srcOrd="0" destOrd="0" parTransId="{1B3611F0-A2A4-4D0A-A14C-4164F618FB20}" sibTransId="{90CC035F-DA7E-42D5-8C99-1165EA77708E}"/>
    <dgm:cxn modelId="{D9A07EFB-45BE-45F1-BE71-D3475EDBE11A}" srcId="{06BCEAE1-1953-4828-AFA2-C64B88E893CD}" destId="{AB841EE9-C192-40AB-8C96-D6D5F0289C3E}" srcOrd="2" destOrd="0" parTransId="{A5E30AC2-01D4-43E1-8D07-743761AF7626}" sibTransId="{74B46984-3782-4566-974F-DF7DAB83BB17}"/>
    <dgm:cxn modelId="{C7E1D99C-C90D-4185-A0E1-0B69B1E634ED}" srcId="{06BCEAE1-1953-4828-AFA2-C64B88E893CD}" destId="{C8F32636-210C-449E-8B38-DDBA257B8626}" srcOrd="1" destOrd="0" parTransId="{669CBCA4-CE9E-46CB-A2DF-35ED8B003B98}" sibTransId="{996F71F8-9131-4F11-B58D-BCF7E5BA4FC2}"/>
    <dgm:cxn modelId="{32EF9CD0-0662-49DC-9EFE-9BE22D742EB3}" type="presParOf" srcId="{F7295A31-1846-475E-BF9E-FDCE9619DC29}" destId="{E2D258D6-C051-4030-876C-4D5939A8AA8C}" srcOrd="0" destOrd="0" presId="urn:microsoft.com/office/officeart/2005/8/layout/list1"/>
    <dgm:cxn modelId="{823754D3-E598-48EB-A74F-5D6F183E9CC3}" type="presParOf" srcId="{E2D258D6-C051-4030-876C-4D5939A8AA8C}" destId="{96471E9C-34E4-4F6C-BA40-CB9240A3BE19}" srcOrd="0" destOrd="0" presId="urn:microsoft.com/office/officeart/2005/8/layout/list1"/>
    <dgm:cxn modelId="{F6E991F6-3D5F-4858-A201-E70297555A8F}" type="presParOf" srcId="{E2D258D6-C051-4030-876C-4D5939A8AA8C}" destId="{67DEC0E4-7533-4B94-87D1-190ED0C8BACA}" srcOrd="1" destOrd="0" presId="urn:microsoft.com/office/officeart/2005/8/layout/list1"/>
    <dgm:cxn modelId="{7E944FDC-728C-40CA-A707-EC9367F8BA83}" type="presParOf" srcId="{F7295A31-1846-475E-BF9E-FDCE9619DC29}" destId="{EB92DE92-4173-44A2-B475-4C544ECEC96A}" srcOrd="1" destOrd="0" presId="urn:microsoft.com/office/officeart/2005/8/layout/list1"/>
    <dgm:cxn modelId="{A2F2C4F9-BE21-4153-92BC-DD341840F28C}" type="presParOf" srcId="{F7295A31-1846-475E-BF9E-FDCE9619DC29}" destId="{E29850D8-FBAD-46ED-A85A-7C8913BC2221}" srcOrd="2" destOrd="0" presId="urn:microsoft.com/office/officeart/2005/8/layout/list1"/>
  </dgm:cxnLst>
  <dgm:bg>
    <a:noFill/>
  </dgm:bg>
  <dgm:whole>
    <a:effectLst/>
  </dgm:whole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CBBAC6-D1DF-4FD8-B45B-579A4C2264FD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A6C7F7D-DEC1-4BA2-A01A-F9DB5F4A5063}">
      <dgm:prSet/>
      <dgm:spPr/>
      <dgm:t>
        <a:bodyPr/>
        <a:lstStyle/>
        <a:p>
          <a:pPr algn="ctr"/>
          <a:r>
            <a:rPr lang="sl-SI" b="1" dirty="0" smtClean="0"/>
            <a:t>uporabnost</a:t>
          </a:r>
          <a:r>
            <a:rPr lang="sl-SI" dirty="0" smtClean="0"/>
            <a:t> korpusa pri vašem delu</a:t>
          </a:r>
          <a:endParaRPr lang="sl-SI" dirty="0"/>
        </a:p>
      </dgm:t>
    </dgm:pt>
    <dgm:pt modelId="{9068A41C-B627-45CC-83B1-AA5FB944D48C}" type="parTrans" cxnId="{F8B3C92F-539E-4BC4-985F-3D87F2C725B1}">
      <dgm:prSet/>
      <dgm:spPr/>
      <dgm:t>
        <a:bodyPr/>
        <a:lstStyle/>
        <a:p>
          <a:endParaRPr lang="sl-SI"/>
        </a:p>
      </dgm:t>
    </dgm:pt>
    <dgm:pt modelId="{1D10B9C9-E006-4ABF-8FC3-1B6D9290A56B}" type="sibTrans" cxnId="{F8B3C92F-539E-4BC4-985F-3D87F2C725B1}">
      <dgm:prSet/>
      <dgm:spPr/>
      <dgm:t>
        <a:bodyPr/>
        <a:lstStyle/>
        <a:p>
          <a:endParaRPr lang="sl-SI"/>
        </a:p>
      </dgm:t>
    </dgm:pt>
    <dgm:pt modelId="{92195BF3-8A8E-4B1A-92F5-672A86DAFC9D}">
      <dgm:prSet/>
      <dgm:spPr/>
      <dgm:t>
        <a:bodyPr/>
        <a:lstStyle/>
        <a:p>
          <a:r>
            <a:rPr lang="sl-SI" dirty="0" smtClean="0"/>
            <a:t>4,14</a:t>
          </a:r>
          <a:endParaRPr lang="sl-SI" dirty="0"/>
        </a:p>
      </dgm:t>
    </dgm:pt>
    <dgm:pt modelId="{5726A090-F8F7-43CD-AC06-4016F0B9F6A9}" type="parTrans" cxnId="{C55FCCBF-666E-477B-8323-CA5B4B04C630}">
      <dgm:prSet/>
      <dgm:spPr/>
      <dgm:t>
        <a:bodyPr/>
        <a:lstStyle/>
        <a:p>
          <a:endParaRPr lang="sl-SI"/>
        </a:p>
      </dgm:t>
    </dgm:pt>
    <dgm:pt modelId="{A9DBF962-6F3D-4DD4-9834-E705829AECEB}" type="sibTrans" cxnId="{C55FCCBF-666E-477B-8323-CA5B4B04C630}">
      <dgm:prSet/>
      <dgm:spPr/>
      <dgm:t>
        <a:bodyPr/>
        <a:lstStyle/>
        <a:p>
          <a:endParaRPr lang="sl-SI"/>
        </a:p>
      </dgm:t>
    </dgm:pt>
    <dgm:pt modelId="{08781382-41A4-4FC8-9584-B95BBFEFFE41}">
      <dgm:prSet/>
      <dgm:spPr/>
      <dgm:t>
        <a:bodyPr/>
        <a:lstStyle/>
        <a:p>
          <a:r>
            <a:rPr lang="sl-SI" dirty="0" smtClean="0"/>
            <a:t>3,52</a:t>
          </a:r>
          <a:endParaRPr lang="sl-SI" dirty="0"/>
        </a:p>
      </dgm:t>
    </dgm:pt>
    <dgm:pt modelId="{F10DFCA5-79DC-48A7-99EB-C6110F4D741F}" type="parTrans" cxnId="{5113D0DE-6A60-4DD1-BCD3-8494E0741C78}">
      <dgm:prSet/>
      <dgm:spPr/>
      <dgm:t>
        <a:bodyPr/>
        <a:lstStyle/>
        <a:p>
          <a:endParaRPr lang="sl-SI"/>
        </a:p>
      </dgm:t>
    </dgm:pt>
    <dgm:pt modelId="{FFDD542E-C5AF-4B2F-8536-2AE42E8B2D75}" type="sibTrans" cxnId="{5113D0DE-6A60-4DD1-BCD3-8494E0741C78}">
      <dgm:prSet/>
      <dgm:spPr/>
      <dgm:t>
        <a:bodyPr/>
        <a:lstStyle/>
        <a:p>
          <a:endParaRPr lang="sl-SI"/>
        </a:p>
      </dgm:t>
    </dgm:pt>
    <dgm:pt modelId="{EED21D94-8EF3-42F6-A548-D433BC087D14}">
      <dgm:prSet/>
      <dgm:spPr/>
      <dgm:t>
        <a:bodyPr/>
        <a:lstStyle/>
        <a:p>
          <a:r>
            <a:rPr lang="sl-SI" dirty="0" smtClean="0"/>
            <a:t>3,19</a:t>
          </a:r>
          <a:endParaRPr lang="sl-SI" dirty="0"/>
        </a:p>
      </dgm:t>
    </dgm:pt>
    <dgm:pt modelId="{66B384AB-40B6-4D45-92C5-3EF9A522AFBF}" type="parTrans" cxnId="{45213E46-E150-46E8-9512-F325C0AD0A52}">
      <dgm:prSet/>
      <dgm:spPr/>
      <dgm:t>
        <a:bodyPr/>
        <a:lstStyle/>
        <a:p>
          <a:endParaRPr lang="sl-SI"/>
        </a:p>
      </dgm:t>
    </dgm:pt>
    <dgm:pt modelId="{2DA55D72-D869-4CA4-88BC-1F8E7AF23758}" type="sibTrans" cxnId="{45213E46-E150-46E8-9512-F325C0AD0A52}">
      <dgm:prSet/>
      <dgm:spPr/>
      <dgm:t>
        <a:bodyPr/>
        <a:lstStyle/>
        <a:p>
          <a:endParaRPr lang="sl-SI"/>
        </a:p>
      </dgm:t>
    </dgm:pt>
    <dgm:pt modelId="{0163BF4A-60FF-44DA-ABD6-F6C04D49016C}">
      <dgm:prSet/>
      <dgm:spPr/>
      <dgm:t>
        <a:bodyPr/>
        <a:lstStyle/>
        <a:p>
          <a:pPr algn="ctr"/>
          <a:r>
            <a:rPr lang="sl-SI" b="1" dirty="0" smtClean="0"/>
            <a:t>preglednost</a:t>
          </a:r>
          <a:r>
            <a:rPr lang="sl-SI" dirty="0" smtClean="0"/>
            <a:t> korpusnega vmesnika</a:t>
          </a:r>
          <a:endParaRPr lang="sl-SI" dirty="0"/>
        </a:p>
      </dgm:t>
    </dgm:pt>
    <dgm:pt modelId="{587A4280-D38D-4E57-AEEB-5946C3DCF654}" type="parTrans" cxnId="{3E9F02F6-2856-4669-9221-84CC396AA270}">
      <dgm:prSet/>
      <dgm:spPr/>
      <dgm:t>
        <a:bodyPr/>
        <a:lstStyle/>
        <a:p>
          <a:endParaRPr lang="sl-SI"/>
        </a:p>
      </dgm:t>
    </dgm:pt>
    <dgm:pt modelId="{66711B66-5BB8-4342-9759-ADED72B81FAD}" type="sibTrans" cxnId="{3E9F02F6-2856-4669-9221-84CC396AA270}">
      <dgm:prSet/>
      <dgm:spPr/>
      <dgm:t>
        <a:bodyPr/>
        <a:lstStyle/>
        <a:p>
          <a:endParaRPr lang="sl-SI"/>
        </a:p>
      </dgm:t>
    </dgm:pt>
    <dgm:pt modelId="{AE1A2AB4-1C4D-4010-ADDE-B5C4EC669333}">
      <dgm:prSet/>
      <dgm:spPr/>
      <dgm:t>
        <a:bodyPr/>
        <a:lstStyle/>
        <a:p>
          <a:pPr algn="ctr"/>
          <a:r>
            <a:rPr lang="sl-SI" b="1" dirty="0" smtClean="0"/>
            <a:t>enostavnost uporabe </a:t>
          </a:r>
          <a:r>
            <a:rPr lang="sl-SI" dirty="0" smtClean="0"/>
            <a:t>korpusa</a:t>
          </a:r>
          <a:endParaRPr lang="sl-SI" dirty="0"/>
        </a:p>
      </dgm:t>
    </dgm:pt>
    <dgm:pt modelId="{12EAD236-7D38-44E6-A85A-997873C89775}" type="parTrans" cxnId="{4F0DECF8-AB01-4939-A249-6C24E17D2824}">
      <dgm:prSet/>
      <dgm:spPr/>
      <dgm:t>
        <a:bodyPr/>
        <a:lstStyle/>
        <a:p>
          <a:endParaRPr lang="sl-SI"/>
        </a:p>
      </dgm:t>
    </dgm:pt>
    <dgm:pt modelId="{105BA2E4-485B-4B28-A8CE-6F15FA228437}" type="sibTrans" cxnId="{4F0DECF8-AB01-4939-A249-6C24E17D2824}">
      <dgm:prSet/>
      <dgm:spPr/>
      <dgm:t>
        <a:bodyPr/>
        <a:lstStyle/>
        <a:p>
          <a:endParaRPr lang="sl-SI"/>
        </a:p>
      </dgm:t>
    </dgm:pt>
    <dgm:pt modelId="{20D46BEE-E125-4DFB-BEED-6E8CC70CE4BC}" type="pres">
      <dgm:prSet presAssocID="{ABCBBAC6-D1DF-4FD8-B45B-579A4C2264F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294CF9D2-943A-4A41-B392-2CA51B2ED862}" type="pres">
      <dgm:prSet presAssocID="{92195BF3-8A8E-4B1A-92F5-672A86DAFC9D}" presName="linNode" presStyleCnt="0"/>
      <dgm:spPr/>
    </dgm:pt>
    <dgm:pt modelId="{99C6F267-3BC8-45C3-8471-3704E629B0F7}" type="pres">
      <dgm:prSet presAssocID="{92195BF3-8A8E-4B1A-92F5-672A86DAFC9D}" presName="parentShp" presStyleLbl="node1" presStyleIdx="0" presStyleCnt="3" custScaleX="44531" custLinFactNeighborX="-20655" custLinFactNeighborY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1D00470-8D69-4D1C-A74A-F7613022417C}" type="pres">
      <dgm:prSet presAssocID="{92195BF3-8A8E-4B1A-92F5-672A86DAFC9D}" presName="childShp" presStyleLbl="bgAccFollowNode1" presStyleIdx="0" presStyleCnt="3" custScaleX="90476" custScaleY="80513" custLinFactNeighborX="-32656" custLinFactNeighborY="666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39D7ED-F205-47A4-989C-96147F9D929F}" type="pres">
      <dgm:prSet presAssocID="{A9DBF962-6F3D-4DD4-9834-E705829AECEB}" presName="spacing" presStyleCnt="0"/>
      <dgm:spPr/>
    </dgm:pt>
    <dgm:pt modelId="{233DCBA1-D8AA-4EAD-BAD4-E475F0C88652}" type="pres">
      <dgm:prSet presAssocID="{08781382-41A4-4FC8-9584-B95BBFEFFE41}" presName="linNode" presStyleCnt="0"/>
      <dgm:spPr/>
    </dgm:pt>
    <dgm:pt modelId="{4AEC0EEA-0583-4D58-879E-754920D744C1}" type="pres">
      <dgm:prSet presAssocID="{08781382-41A4-4FC8-9584-B95BBFEFFE41}" presName="parentShp" presStyleLbl="node1" presStyleIdx="1" presStyleCnt="3" custScaleX="44531" custLinFactNeighborX="-2325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A07028-3C5A-44FB-A451-4A5E3AED2925}" type="pres">
      <dgm:prSet presAssocID="{08781382-41A4-4FC8-9584-B95BBFEFFE41}" presName="childShp" presStyleLbl="bgAccFollowNode1" presStyleIdx="1" presStyleCnt="3" custScaleX="86147" custScaleY="80513" custLinFactNeighborX="-33305" custLinFactNeighborY="333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D257FE2-E4A5-4E18-AF8E-57BCFEE0F281}" type="pres">
      <dgm:prSet presAssocID="{FFDD542E-C5AF-4B2F-8536-2AE42E8B2D75}" presName="spacing" presStyleCnt="0"/>
      <dgm:spPr/>
    </dgm:pt>
    <dgm:pt modelId="{9677ABE5-838D-4FBC-B6CE-9DEA038A936D}" type="pres">
      <dgm:prSet presAssocID="{EED21D94-8EF3-42F6-A548-D433BC087D14}" presName="linNode" presStyleCnt="0"/>
      <dgm:spPr/>
    </dgm:pt>
    <dgm:pt modelId="{E3CE62FD-1C39-4892-BAD1-B87FE03C030E}" type="pres">
      <dgm:prSet presAssocID="{EED21D94-8EF3-42F6-A548-D433BC087D14}" presName="parentShp" presStyleLbl="node1" presStyleIdx="2" presStyleCnt="3" custScaleX="44531" custLinFactNeighborX="-20655" custLinFactNeighborY="-153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53459EF-795F-4B94-9544-6A5A785B426D}" type="pres">
      <dgm:prSet presAssocID="{EED21D94-8EF3-42F6-A548-D433BC087D14}" presName="childShp" presStyleLbl="bgAccFollowNode1" presStyleIdx="2" presStyleCnt="3" custScaleX="90476" custScaleY="80513" custLinFactNeighborX="-33304" custLinFactNeighborY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45213E46-E150-46E8-9512-F325C0AD0A52}" srcId="{ABCBBAC6-D1DF-4FD8-B45B-579A4C2264FD}" destId="{EED21D94-8EF3-42F6-A548-D433BC087D14}" srcOrd="2" destOrd="0" parTransId="{66B384AB-40B6-4D45-92C5-3EF9A522AFBF}" sibTransId="{2DA55D72-D869-4CA4-88BC-1F8E7AF23758}"/>
    <dgm:cxn modelId="{CD065641-A699-4CD5-8B2D-E9E275BCDEE2}" type="presOf" srcId="{92195BF3-8A8E-4B1A-92F5-672A86DAFC9D}" destId="{99C6F267-3BC8-45C3-8471-3704E629B0F7}" srcOrd="0" destOrd="0" presId="urn:microsoft.com/office/officeart/2005/8/layout/vList6"/>
    <dgm:cxn modelId="{AF65B763-BA4C-49F1-80AB-B41E3C4BF3CA}" type="presOf" srcId="{4A6C7F7D-DEC1-4BA2-A01A-F9DB5F4A5063}" destId="{F1D00470-8D69-4D1C-A74A-F7613022417C}" srcOrd="0" destOrd="0" presId="urn:microsoft.com/office/officeart/2005/8/layout/vList6"/>
    <dgm:cxn modelId="{B5F5DF9A-FF97-4E4E-9E18-E7861AD7DD81}" type="presOf" srcId="{EED21D94-8EF3-42F6-A548-D433BC087D14}" destId="{E3CE62FD-1C39-4892-BAD1-B87FE03C030E}" srcOrd="0" destOrd="0" presId="urn:microsoft.com/office/officeart/2005/8/layout/vList6"/>
    <dgm:cxn modelId="{5113D0DE-6A60-4DD1-BCD3-8494E0741C78}" srcId="{ABCBBAC6-D1DF-4FD8-B45B-579A4C2264FD}" destId="{08781382-41A4-4FC8-9584-B95BBFEFFE41}" srcOrd="1" destOrd="0" parTransId="{F10DFCA5-79DC-48A7-99EB-C6110F4D741F}" sibTransId="{FFDD542E-C5AF-4B2F-8536-2AE42E8B2D75}"/>
    <dgm:cxn modelId="{C55FCCBF-666E-477B-8323-CA5B4B04C630}" srcId="{ABCBBAC6-D1DF-4FD8-B45B-579A4C2264FD}" destId="{92195BF3-8A8E-4B1A-92F5-672A86DAFC9D}" srcOrd="0" destOrd="0" parTransId="{5726A090-F8F7-43CD-AC06-4016F0B9F6A9}" sibTransId="{A9DBF962-6F3D-4DD4-9834-E705829AECEB}"/>
    <dgm:cxn modelId="{BC552F79-D325-4F4D-8844-50CBB82BC408}" type="presOf" srcId="{0163BF4A-60FF-44DA-ABD6-F6C04D49016C}" destId="{68A07028-3C5A-44FB-A451-4A5E3AED2925}" srcOrd="0" destOrd="0" presId="urn:microsoft.com/office/officeart/2005/8/layout/vList6"/>
    <dgm:cxn modelId="{4F0DECF8-AB01-4939-A249-6C24E17D2824}" srcId="{EED21D94-8EF3-42F6-A548-D433BC087D14}" destId="{AE1A2AB4-1C4D-4010-ADDE-B5C4EC669333}" srcOrd="0" destOrd="0" parTransId="{12EAD236-7D38-44E6-A85A-997873C89775}" sibTransId="{105BA2E4-485B-4B28-A8CE-6F15FA228437}"/>
    <dgm:cxn modelId="{F8B3C92F-539E-4BC4-985F-3D87F2C725B1}" srcId="{92195BF3-8A8E-4B1A-92F5-672A86DAFC9D}" destId="{4A6C7F7D-DEC1-4BA2-A01A-F9DB5F4A5063}" srcOrd="0" destOrd="0" parTransId="{9068A41C-B627-45CC-83B1-AA5FB944D48C}" sibTransId="{1D10B9C9-E006-4ABF-8FC3-1B6D9290A56B}"/>
    <dgm:cxn modelId="{F4DE2FEC-B2CC-48DC-BCA3-B035485F5704}" type="presOf" srcId="{08781382-41A4-4FC8-9584-B95BBFEFFE41}" destId="{4AEC0EEA-0583-4D58-879E-754920D744C1}" srcOrd="0" destOrd="0" presId="urn:microsoft.com/office/officeart/2005/8/layout/vList6"/>
    <dgm:cxn modelId="{84F93100-72A9-4721-A776-FA84B5A48435}" type="presOf" srcId="{AE1A2AB4-1C4D-4010-ADDE-B5C4EC669333}" destId="{853459EF-795F-4B94-9544-6A5A785B426D}" srcOrd="0" destOrd="0" presId="urn:microsoft.com/office/officeart/2005/8/layout/vList6"/>
    <dgm:cxn modelId="{9DA3535B-A7D7-47C4-99DB-18DE6A2949C0}" type="presOf" srcId="{ABCBBAC6-D1DF-4FD8-B45B-579A4C2264FD}" destId="{20D46BEE-E125-4DFB-BEED-6E8CC70CE4BC}" srcOrd="0" destOrd="0" presId="urn:microsoft.com/office/officeart/2005/8/layout/vList6"/>
    <dgm:cxn modelId="{3E9F02F6-2856-4669-9221-84CC396AA270}" srcId="{08781382-41A4-4FC8-9584-B95BBFEFFE41}" destId="{0163BF4A-60FF-44DA-ABD6-F6C04D49016C}" srcOrd="0" destOrd="0" parTransId="{587A4280-D38D-4E57-AEEB-5946C3DCF654}" sibTransId="{66711B66-5BB8-4342-9759-ADED72B81FAD}"/>
    <dgm:cxn modelId="{4F6C7538-95B1-4D06-BD55-38FD42C91FAC}" type="presParOf" srcId="{20D46BEE-E125-4DFB-BEED-6E8CC70CE4BC}" destId="{294CF9D2-943A-4A41-B392-2CA51B2ED862}" srcOrd="0" destOrd="0" presId="urn:microsoft.com/office/officeart/2005/8/layout/vList6"/>
    <dgm:cxn modelId="{8C8A04BD-7858-4570-A22B-A1D08A9C54A7}" type="presParOf" srcId="{294CF9D2-943A-4A41-B392-2CA51B2ED862}" destId="{99C6F267-3BC8-45C3-8471-3704E629B0F7}" srcOrd="0" destOrd="0" presId="urn:microsoft.com/office/officeart/2005/8/layout/vList6"/>
    <dgm:cxn modelId="{6498FB5B-CB29-4400-AE97-7FF4B7CED01C}" type="presParOf" srcId="{294CF9D2-943A-4A41-B392-2CA51B2ED862}" destId="{F1D00470-8D69-4D1C-A74A-F7613022417C}" srcOrd="1" destOrd="0" presId="urn:microsoft.com/office/officeart/2005/8/layout/vList6"/>
    <dgm:cxn modelId="{98F405F9-03F2-4A8E-AD23-2B1389F154E5}" type="presParOf" srcId="{20D46BEE-E125-4DFB-BEED-6E8CC70CE4BC}" destId="{A539D7ED-F205-47A4-989C-96147F9D929F}" srcOrd="1" destOrd="0" presId="urn:microsoft.com/office/officeart/2005/8/layout/vList6"/>
    <dgm:cxn modelId="{5F233AA7-42C0-4D71-8C06-B2F9C8BD4DFB}" type="presParOf" srcId="{20D46BEE-E125-4DFB-BEED-6E8CC70CE4BC}" destId="{233DCBA1-D8AA-4EAD-BAD4-E475F0C88652}" srcOrd="2" destOrd="0" presId="urn:microsoft.com/office/officeart/2005/8/layout/vList6"/>
    <dgm:cxn modelId="{798FF477-3BCD-444D-ACDA-756785726D5C}" type="presParOf" srcId="{233DCBA1-D8AA-4EAD-BAD4-E475F0C88652}" destId="{4AEC0EEA-0583-4D58-879E-754920D744C1}" srcOrd="0" destOrd="0" presId="urn:microsoft.com/office/officeart/2005/8/layout/vList6"/>
    <dgm:cxn modelId="{15AF5329-0EB2-40B0-A8FA-51DBE7FC1C75}" type="presParOf" srcId="{233DCBA1-D8AA-4EAD-BAD4-E475F0C88652}" destId="{68A07028-3C5A-44FB-A451-4A5E3AED2925}" srcOrd="1" destOrd="0" presId="urn:microsoft.com/office/officeart/2005/8/layout/vList6"/>
    <dgm:cxn modelId="{40241CC4-02E5-4B3F-9942-87879303CEE5}" type="presParOf" srcId="{20D46BEE-E125-4DFB-BEED-6E8CC70CE4BC}" destId="{AD257FE2-E4A5-4E18-AF8E-57BCFEE0F281}" srcOrd="3" destOrd="0" presId="urn:microsoft.com/office/officeart/2005/8/layout/vList6"/>
    <dgm:cxn modelId="{6A76F035-1C8C-4582-B56E-FD49D9CC5D8B}" type="presParOf" srcId="{20D46BEE-E125-4DFB-BEED-6E8CC70CE4BC}" destId="{9677ABE5-838D-4FBC-B6CE-9DEA038A936D}" srcOrd="4" destOrd="0" presId="urn:microsoft.com/office/officeart/2005/8/layout/vList6"/>
    <dgm:cxn modelId="{190E3E41-AE8D-43D7-8C21-4033F96AB669}" type="presParOf" srcId="{9677ABE5-838D-4FBC-B6CE-9DEA038A936D}" destId="{E3CE62FD-1C39-4892-BAD1-B87FE03C030E}" srcOrd="0" destOrd="0" presId="urn:microsoft.com/office/officeart/2005/8/layout/vList6"/>
    <dgm:cxn modelId="{F76011A4-8836-478B-9D47-8B1B7EE9038C}" type="presParOf" srcId="{9677ABE5-838D-4FBC-B6CE-9DEA038A936D}" destId="{853459EF-795F-4B94-9544-6A5A785B426D}" srcOrd="1" destOrd="0" presId="urn:microsoft.com/office/officeart/2005/8/layout/vList6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483550"/>
          <a:ext cx="6215106" cy="1318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361" tIns="645668" rIns="48236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na novo zasnovane podatkovne baze korpusnih besedil</a:t>
          </a:r>
          <a:endParaRPr lang="sl-SI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izboljšave označevanja besedil v slovenskem jeziku</a:t>
          </a:r>
          <a:endParaRPr lang="sl-SI" sz="1800" kern="1200" dirty="0"/>
        </a:p>
      </dsp:txBody>
      <dsp:txXfrm>
        <a:off x="0" y="483550"/>
        <a:ext cx="6215106" cy="1318275"/>
      </dsp:txXfrm>
    </dsp:sp>
    <dsp:sp modelId="{67DEC0E4-7533-4B94-87D1-190ED0C8BACA}">
      <dsp:nvSpPr>
        <dsp:cNvPr id="0" name=""/>
        <dsp:cNvSpPr/>
      </dsp:nvSpPr>
      <dsp:spPr>
        <a:xfrm>
          <a:off x="310755" y="25990"/>
          <a:ext cx="4350574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41" tIns="0" rIns="16444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novi načini priprave korpusnih podatkov</a:t>
          </a:r>
          <a:endParaRPr lang="sl-SI" sz="1800" kern="1200" dirty="0"/>
        </a:p>
      </dsp:txBody>
      <dsp:txXfrm>
        <a:off x="310755" y="25990"/>
        <a:ext cx="4350574" cy="915120"/>
      </dsp:txXfrm>
    </dsp:sp>
    <dsp:sp modelId="{425F817B-1AA5-4565-BFAE-AAE02EE8AEC1}">
      <dsp:nvSpPr>
        <dsp:cNvPr id="0" name=""/>
        <dsp:cNvSpPr/>
      </dsp:nvSpPr>
      <dsp:spPr>
        <a:xfrm>
          <a:off x="0" y="2426785"/>
          <a:ext cx="6215106" cy="1611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361" tIns="645668" rIns="48236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na novo zasnovano iskanje po korpusu, orodja za obdelavo konkordančnega niza, nov prikaz podatkov …</a:t>
          </a:r>
          <a:endParaRPr lang="sl-SI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dve različici vmesnika </a:t>
          </a:r>
          <a:r>
            <a:rPr lang="sl-SI" sz="1800" b="0" kern="1200" dirty="0" smtClean="0"/>
            <a:t>–</a:t>
          </a:r>
          <a:r>
            <a:rPr lang="sl-SI" sz="1800" kern="1200" dirty="0" smtClean="0"/>
            <a:t> </a:t>
          </a:r>
          <a:r>
            <a:rPr lang="sl-SI" sz="1800" b="1" kern="1200" dirty="0" smtClean="0"/>
            <a:t>splošni, pedagoški</a:t>
          </a:r>
          <a:endParaRPr lang="sl-SI" sz="1800" b="1" kern="1200" dirty="0"/>
        </a:p>
      </dsp:txBody>
      <dsp:txXfrm>
        <a:off x="0" y="2426785"/>
        <a:ext cx="6215106" cy="1611225"/>
      </dsp:txXfrm>
    </dsp:sp>
    <dsp:sp modelId="{AEA23196-09EE-4332-9BBA-EC30D0DB923D}">
      <dsp:nvSpPr>
        <dsp:cNvPr id="0" name=""/>
        <dsp:cNvSpPr/>
      </dsp:nvSpPr>
      <dsp:spPr>
        <a:xfrm>
          <a:off x="310755" y="1969225"/>
          <a:ext cx="4350574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41" tIns="0" rIns="16444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nov konkordančnik</a:t>
          </a:r>
        </a:p>
      </dsp:txBody>
      <dsp:txXfrm>
        <a:off x="310755" y="1969225"/>
        <a:ext cx="4350574" cy="9151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00470-8D69-4D1C-A74A-F7613022417C}">
      <dsp:nvSpPr>
        <dsp:cNvPr id="0" name=""/>
        <dsp:cNvSpPr/>
      </dsp:nvSpPr>
      <dsp:spPr>
        <a:xfrm rot="10800000">
          <a:off x="1428739" y="412191"/>
          <a:ext cx="3014732" cy="4779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uporabnost </a:t>
          </a:r>
          <a:r>
            <a:rPr lang="sl-SI" sz="1800" b="1" kern="1200" dirty="0" smtClean="0"/>
            <a:t>priročnika</a:t>
          </a:r>
          <a:r>
            <a:rPr lang="sl-SI" sz="1800" kern="1200" dirty="0" smtClean="0"/>
            <a:t>  </a:t>
          </a:r>
          <a:endParaRPr lang="sl-SI" sz="1800" kern="1200" dirty="0"/>
        </a:p>
      </dsp:txBody>
      <dsp:txXfrm rot="10800000">
        <a:off x="1428739" y="412191"/>
        <a:ext cx="3014732" cy="477988"/>
      </dsp:txXfrm>
    </dsp:sp>
    <dsp:sp modelId="{99C6F267-3BC8-45C3-8471-3704E629B0F7}">
      <dsp:nvSpPr>
        <dsp:cNvPr id="0" name=""/>
        <dsp:cNvSpPr/>
      </dsp:nvSpPr>
      <dsp:spPr>
        <a:xfrm>
          <a:off x="4357760" y="266108"/>
          <a:ext cx="979805" cy="8358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4,04</a:t>
          </a:r>
          <a:endParaRPr lang="sl-SI" sz="2900" kern="1200" dirty="0"/>
        </a:p>
      </dsp:txBody>
      <dsp:txXfrm>
        <a:off x="4357760" y="266108"/>
        <a:ext cx="979805" cy="835886"/>
      </dsp:txXfrm>
    </dsp:sp>
    <dsp:sp modelId="{68A07028-3C5A-44FB-A451-4A5E3AED2925}">
      <dsp:nvSpPr>
        <dsp:cNvPr id="0" name=""/>
        <dsp:cNvSpPr/>
      </dsp:nvSpPr>
      <dsp:spPr>
        <a:xfrm rot="10800000">
          <a:off x="1428739" y="1358042"/>
          <a:ext cx="3014732" cy="6862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uporabnost </a:t>
          </a:r>
          <a:r>
            <a:rPr lang="sl-SI" sz="1800" b="1" kern="1200" dirty="0" smtClean="0"/>
            <a:t>vmesniške</a:t>
          </a:r>
          <a:r>
            <a:rPr lang="sl-SI" sz="1800" kern="1200" dirty="0" smtClean="0"/>
            <a:t> </a:t>
          </a:r>
          <a:r>
            <a:rPr lang="sl-SI" sz="1800" b="1" kern="1200" dirty="0" smtClean="0"/>
            <a:t>pomoči</a:t>
          </a:r>
          <a:endParaRPr lang="sl-SI" sz="1800" b="1" kern="1200" dirty="0"/>
        </a:p>
      </dsp:txBody>
      <dsp:txXfrm rot="10800000">
        <a:off x="1428739" y="1358042"/>
        <a:ext cx="3014732" cy="686269"/>
      </dsp:txXfrm>
    </dsp:sp>
    <dsp:sp modelId="{4AEC0EEA-0583-4D58-879E-754920D744C1}">
      <dsp:nvSpPr>
        <dsp:cNvPr id="0" name=""/>
        <dsp:cNvSpPr/>
      </dsp:nvSpPr>
      <dsp:spPr>
        <a:xfrm>
          <a:off x="4357760" y="1286402"/>
          <a:ext cx="979805" cy="8358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3,60</a:t>
          </a:r>
          <a:endParaRPr lang="sl-SI" sz="2900" kern="1200" dirty="0"/>
        </a:p>
      </dsp:txBody>
      <dsp:txXfrm>
        <a:off x="4357760" y="1286402"/>
        <a:ext cx="979805" cy="83588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215453"/>
          <a:ext cx="6215106" cy="2142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361" tIns="416560" rIns="482361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izkušnje s </a:t>
          </a:r>
          <a:r>
            <a:rPr lang="sl-SI" sz="1800" kern="1200" dirty="0" err="1" smtClean="0"/>
            <a:t>Konkordančnikom</a:t>
          </a:r>
          <a:r>
            <a:rPr lang="sl-SI" sz="1800" kern="1200" dirty="0" smtClean="0"/>
            <a:t> ASP32 (</a:t>
          </a:r>
          <a:r>
            <a:rPr lang="sl-SI" sz="1800" kern="1200" dirty="0" err="1" smtClean="0"/>
            <a:t>Fida</a:t>
          </a:r>
          <a:r>
            <a:rPr lang="sl-SI" sz="1800" kern="1200" dirty="0" smtClean="0"/>
            <a:t>, FidaPLUS)</a:t>
          </a:r>
          <a:endParaRPr lang="sl-SI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analizo vmesnikov primerljivih korpusov (slovenskih, tujih)</a:t>
          </a:r>
          <a:endParaRPr lang="sl-SI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rezultate uporabniške evalvacije korpusa FidaPLUS  (spletni vprašalnik, julij–december 2009, izpolnilo </a:t>
          </a:r>
          <a:r>
            <a:rPr lang="sl-SI" sz="1800" b="1" kern="1200" dirty="0" smtClean="0"/>
            <a:t>266 uporabnikov</a:t>
          </a:r>
          <a:r>
            <a:rPr lang="sl-SI" sz="1800" kern="1200" dirty="0" smtClean="0"/>
            <a:t>)</a:t>
          </a:r>
          <a:endParaRPr lang="sl-SI" sz="1800" kern="1200" dirty="0"/>
        </a:p>
      </dsp:txBody>
      <dsp:txXfrm>
        <a:off x="0" y="215453"/>
        <a:ext cx="6215106" cy="2142000"/>
      </dsp:txXfrm>
    </dsp:sp>
    <dsp:sp modelId="{67DEC0E4-7533-4B94-87D1-190ED0C8BACA}">
      <dsp:nvSpPr>
        <dsp:cNvPr id="0" name=""/>
        <dsp:cNvSpPr/>
      </dsp:nvSpPr>
      <dsp:spPr>
        <a:xfrm>
          <a:off x="428627" y="0"/>
          <a:ext cx="4600602" cy="502595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41" tIns="0" rIns="16444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chemeClr val="bg1"/>
              </a:solidFill>
            </a:rPr>
            <a:t>pri zasnovi konkordančnika smo upoštevali</a:t>
          </a:r>
          <a:endParaRPr lang="sl-SI" sz="1800" kern="1200" dirty="0">
            <a:solidFill>
              <a:schemeClr val="bg1"/>
            </a:solidFill>
          </a:endParaRPr>
        </a:p>
      </dsp:txBody>
      <dsp:txXfrm>
        <a:off x="428627" y="0"/>
        <a:ext cx="4600602" cy="50259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433942"/>
          <a:ext cx="8215371" cy="1530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7604" tIns="562356" rIns="637604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enostavna registracija z izbiro </a:t>
          </a:r>
          <a:r>
            <a:rPr lang="sl-SI" sz="1800" b="1" kern="1200" dirty="0" smtClean="0"/>
            <a:t>lastnega uporabniškega imena ter gesla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enostavna prijava v korpus </a:t>
          </a:r>
          <a:r>
            <a:rPr lang="sl-SI" sz="1800" b="1" kern="1200" dirty="0" smtClean="0"/>
            <a:t>z enim samim klikom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odprava </a:t>
          </a:r>
          <a:r>
            <a:rPr lang="sl-SI" sz="1800" b="1" kern="1200" dirty="0" smtClean="0"/>
            <a:t>preteka seje</a:t>
          </a:r>
          <a:r>
            <a:rPr lang="sl-SI" sz="1800" kern="1200" dirty="0" smtClean="0"/>
            <a:t>, ki zahteva ponovno prijavo za delo s korpusom</a:t>
          </a:r>
          <a:endParaRPr lang="sl-SI" sz="1800" kern="1200" dirty="0"/>
        </a:p>
      </dsp:txBody>
      <dsp:txXfrm>
        <a:off x="0" y="433942"/>
        <a:ext cx="8215371" cy="1530900"/>
      </dsp:txXfrm>
    </dsp:sp>
    <dsp:sp modelId="{67DEC0E4-7533-4B94-87D1-190ED0C8BACA}">
      <dsp:nvSpPr>
        <dsp:cNvPr id="0" name=""/>
        <dsp:cNvSpPr/>
      </dsp:nvSpPr>
      <dsp:spPr>
        <a:xfrm>
          <a:off x="410768" y="35422"/>
          <a:ext cx="5264187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registracija, prijava v korpus</a:t>
          </a:r>
          <a:endParaRPr lang="sl-SI" sz="2400" kern="1200" dirty="0"/>
        </a:p>
      </dsp:txBody>
      <dsp:txXfrm>
        <a:off x="410768" y="35422"/>
        <a:ext cx="5264187" cy="79704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420455"/>
          <a:ext cx="8215371" cy="207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7604" tIns="583184" rIns="637604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izboljšava </a:t>
          </a:r>
          <a:r>
            <a:rPr lang="sl-SI" sz="1800" b="1" kern="1200" dirty="0" smtClean="0"/>
            <a:t>hitrosti </a:t>
          </a:r>
          <a:r>
            <a:rPr lang="sl-SI" sz="1800" kern="1200" dirty="0" smtClean="0"/>
            <a:t>obdelave podatkov (na novo zasnovane podatkovne baze, predpriprava določenega nabora korpusnih podatkov)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err="1" smtClean="0"/>
            <a:t>omogočenje</a:t>
          </a:r>
          <a:r>
            <a:rPr lang="sl-SI" sz="1800" kern="1200" dirty="0" smtClean="0"/>
            <a:t> </a:t>
          </a:r>
          <a:r>
            <a:rPr lang="sl-SI" sz="1800" b="1" kern="1200" dirty="0" smtClean="0"/>
            <a:t>nemotenega delovanja </a:t>
          </a:r>
          <a:r>
            <a:rPr lang="sl-SI" sz="1800" kern="1200" dirty="0" smtClean="0"/>
            <a:t>sistema (zmogljivejši strežnik, vzdrževanje strežnika)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v primeru napak: problem razložen na uporabniku </a:t>
          </a:r>
          <a:r>
            <a:rPr lang="sl-SI" sz="1800" b="1" kern="1200" dirty="0" smtClean="0"/>
            <a:t>razumljiv</a:t>
          </a:r>
          <a:r>
            <a:rPr lang="sl-SI" sz="1800" kern="1200" dirty="0" smtClean="0"/>
            <a:t> način</a:t>
          </a:r>
          <a:endParaRPr lang="sl-SI" sz="1800" kern="1200" dirty="0"/>
        </a:p>
      </dsp:txBody>
      <dsp:txXfrm>
        <a:off x="0" y="420455"/>
        <a:ext cx="8215371" cy="2072700"/>
      </dsp:txXfrm>
    </dsp:sp>
    <dsp:sp modelId="{67DEC0E4-7533-4B94-87D1-190ED0C8BACA}">
      <dsp:nvSpPr>
        <dsp:cNvPr id="0" name=""/>
        <dsp:cNvSpPr/>
      </dsp:nvSpPr>
      <dsp:spPr>
        <a:xfrm>
          <a:off x="410768" y="7174"/>
          <a:ext cx="6407151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hitrost ter zanesljivost delovanja programa</a:t>
          </a:r>
          <a:endParaRPr lang="sl-SI" sz="2400" kern="1200" dirty="0"/>
        </a:p>
      </dsp:txBody>
      <dsp:txXfrm>
        <a:off x="410768" y="7174"/>
        <a:ext cx="6407151" cy="8265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401703"/>
          <a:ext cx="8215371" cy="286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7604" tIns="541528" rIns="637604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enostavno dostopna </a:t>
          </a:r>
          <a:r>
            <a:rPr lang="sl-SI" sz="1800" b="1" kern="1200" dirty="0" smtClean="0"/>
            <a:t>vmesniška pomoč </a:t>
          </a:r>
          <a:r>
            <a:rPr lang="sl-SI" sz="1800" b="0" kern="1200" dirty="0" smtClean="0"/>
            <a:t>za vse elemente vmesnika </a:t>
          </a:r>
          <a:r>
            <a:rPr lang="sl-SI" sz="1800" kern="1200" dirty="0" smtClean="0"/>
            <a:t>(v obliki premičnega okenca, ki se ob kliku odpre na trenutno aktivni  strani)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vmesniška pomoč vsebuje tudi vnaprej pripravljene </a:t>
          </a:r>
          <a:r>
            <a:rPr lang="sl-SI" sz="1800" b="1" kern="1200" dirty="0" smtClean="0"/>
            <a:t>interaktivne</a:t>
          </a:r>
          <a:r>
            <a:rPr lang="sl-SI" sz="1800" kern="1200" dirty="0" smtClean="0"/>
            <a:t> </a:t>
          </a:r>
          <a:r>
            <a:rPr lang="sl-SI" sz="1800" b="1" kern="1200" dirty="0" smtClean="0"/>
            <a:t>primere </a:t>
          </a:r>
          <a:r>
            <a:rPr lang="sl-SI" sz="1800" b="0" kern="1200" dirty="0" smtClean="0"/>
            <a:t>iskalnih možnosti</a:t>
          </a:r>
          <a:endParaRPr lang="sl-SI" sz="1800" b="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nov, razširjen </a:t>
          </a:r>
          <a:r>
            <a:rPr lang="sl-SI" sz="1800" b="1" kern="1200" dirty="0" smtClean="0"/>
            <a:t>priročnik</a:t>
          </a:r>
          <a:r>
            <a:rPr lang="sl-SI" sz="1800" kern="1200" dirty="0" smtClean="0"/>
            <a:t> z več primeri, na voljo tudi v tiskani različici 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preprostejši </a:t>
          </a:r>
          <a:r>
            <a:rPr lang="sl-SI" sz="1800" b="1" kern="1200" dirty="0" smtClean="0"/>
            <a:t>jezik</a:t>
          </a:r>
          <a:r>
            <a:rPr lang="sl-SI" sz="1800" b="0" kern="1200" dirty="0" smtClean="0"/>
            <a:t> navodil za uporabo korpusa, razlaga rabljene terminologije</a:t>
          </a:r>
          <a:endParaRPr lang="sl-SI" sz="1800" b="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>
              <a:solidFill>
                <a:schemeClr val="bg1">
                  <a:lumMod val="50000"/>
                </a:schemeClr>
              </a:solidFill>
            </a:rPr>
            <a:t>navodila za uporabo korpusa v obliki </a:t>
          </a:r>
          <a:r>
            <a:rPr lang="sl-SI" sz="1800" b="1" kern="1200" dirty="0" smtClean="0">
              <a:solidFill>
                <a:schemeClr val="bg1">
                  <a:lumMod val="50000"/>
                </a:schemeClr>
              </a:solidFill>
            </a:rPr>
            <a:t>videa</a:t>
          </a:r>
          <a:r>
            <a:rPr lang="sl-SI" sz="1800" b="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sl-SI" sz="1800" b="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0" y="401703"/>
        <a:ext cx="8215371" cy="2866500"/>
      </dsp:txXfrm>
    </dsp:sp>
    <dsp:sp modelId="{67DEC0E4-7533-4B94-87D1-190ED0C8BACA}">
      <dsp:nvSpPr>
        <dsp:cNvPr id="0" name=""/>
        <dsp:cNvSpPr/>
      </dsp:nvSpPr>
      <dsp:spPr>
        <a:xfrm>
          <a:off x="410768" y="17943"/>
          <a:ext cx="5264187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pomoč pri delu s korpusom</a:t>
          </a:r>
          <a:endParaRPr lang="sl-SI" sz="2400" kern="1200" dirty="0"/>
        </a:p>
      </dsp:txBody>
      <dsp:txXfrm>
        <a:off x="410768" y="17943"/>
        <a:ext cx="5264187" cy="76752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414815"/>
          <a:ext cx="8215371" cy="1211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7604" tIns="562356" rIns="637604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intuitivna navigacija </a:t>
          </a:r>
          <a:r>
            <a:rPr lang="sl-SI" sz="1800" b="0" kern="1200" dirty="0" smtClean="0"/>
            <a:t>po straneh s podatki, </a:t>
          </a:r>
          <a:r>
            <a:rPr lang="sl-SI" sz="1800" b="1" kern="1200" dirty="0" smtClean="0"/>
            <a:t>minimalno preklapljanja </a:t>
          </a:r>
          <a:r>
            <a:rPr lang="sl-SI" sz="1800" b="0" kern="1200" dirty="0" smtClean="0"/>
            <a:t>med stranmi (zavihki, premična okenca za pomoč in urejanje nastavitev)</a:t>
          </a:r>
          <a:endParaRPr lang="sl-SI" sz="1800" b="0" kern="1200" dirty="0"/>
        </a:p>
      </dsp:txBody>
      <dsp:txXfrm>
        <a:off x="0" y="414815"/>
        <a:ext cx="8215371" cy="1211962"/>
      </dsp:txXfrm>
    </dsp:sp>
    <dsp:sp modelId="{67DEC0E4-7533-4B94-87D1-190ED0C8BACA}">
      <dsp:nvSpPr>
        <dsp:cNvPr id="0" name=""/>
        <dsp:cNvSpPr/>
      </dsp:nvSpPr>
      <dsp:spPr>
        <a:xfrm>
          <a:off x="410367" y="16295"/>
          <a:ext cx="5259047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navigacija po straneh programa</a:t>
          </a:r>
          <a:endParaRPr lang="sl-SI" sz="2400" kern="1200" dirty="0"/>
        </a:p>
      </dsp:txBody>
      <dsp:txXfrm>
        <a:off x="410367" y="16295"/>
        <a:ext cx="5259047" cy="79704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427937"/>
          <a:ext cx="8215371" cy="255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7604" tIns="583184" rIns="637604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enostavno</a:t>
          </a:r>
          <a:r>
            <a:rPr lang="sl-SI" sz="1800" b="0" kern="1200" baseline="0" dirty="0" smtClean="0"/>
            <a:t> iskanje ne zahteva obvladovanja posebnih znakov oz. funkcij (ni kanalov, operatorjev), je </a:t>
          </a:r>
          <a:r>
            <a:rPr lang="sl-SI" sz="1800" b="1" kern="1200" baseline="0" dirty="0" smtClean="0"/>
            <a:t>intuitivno</a:t>
          </a:r>
          <a:r>
            <a:rPr lang="sl-SI" sz="1800" b="0" kern="1200" baseline="0" dirty="0" smtClean="0"/>
            <a:t>, podobno iskanju z brskalniki </a:t>
          </a:r>
          <a:endParaRPr lang="sl-SI" sz="1800" b="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ob iskalnem okencu je na voljo </a:t>
          </a:r>
          <a:r>
            <a:rPr lang="sl-SI" sz="1800" b="1" kern="1200" dirty="0" smtClean="0"/>
            <a:t>pomoč</a:t>
          </a:r>
          <a:r>
            <a:rPr lang="sl-SI" sz="1800" b="0" kern="1200" dirty="0" smtClean="0"/>
            <a:t> z interaktivnimi primeri iskalnih nizov</a:t>
          </a:r>
          <a:endParaRPr lang="sl-SI" sz="1800" b="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lematizacija iskalnega pogoja je </a:t>
          </a:r>
          <a:r>
            <a:rPr lang="sl-SI" sz="1800" b="1" kern="1200" dirty="0" smtClean="0"/>
            <a:t>avtomatska</a:t>
          </a:r>
          <a:r>
            <a:rPr lang="sl-SI" sz="1800" b="0" kern="1200" dirty="0" smtClean="0"/>
            <a:t>, v primeru dvoumnega iskanja program v 2. koraku ponudi </a:t>
          </a:r>
          <a:r>
            <a:rPr lang="sl-SI" sz="1800" b="1" kern="1200" dirty="0" smtClean="0"/>
            <a:t>seznam možnosti</a:t>
          </a:r>
          <a:r>
            <a:rPr lang="sl-SI" sz="1800" b="0" kern="1200" dirty="0" smtClean="0"/>
            <a:t>, med katerimi uporabnik izbira</a:t>
          </a:r>
          <a:endParaRPr lang="sl-SI" sz="1800" b="0" kern="1200" dirty="0"/>
        </a:p>
      </dsp:txBody>
      <dsp:txXfrm>
        <a:off x="0" y="427937"/>
        <a:ext cx="8215371" cy="2557800"/>
      </dsp:txXfrm>
    </dsp:sp>
    <dsp:sp modelId="{67DEC0E4-7533-4B94-87D1-190ED0C8BACA}">
      <dsp:nvSpPr>
        <dsp:cNvPr id="0" name=""/>
        <dsp:cNvSpPr/>
      </dsp:nvSpPr>
      <dsp:spPr>
        <a:xfrm>
          <a:off x="410768" y="14657"/>
          <a:ext cx="5407036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iskanje po korpusu – enostavno iskanje</a:t>
          </a:r>
          <a:endParaRPr lang="sl-SI" sz="2400" kern="1200" dirty="0"/>
        </a:p>
      </dsp:txBody>
      <dsp:txXfrm>
        <a:off x="410768" y="14657"/>
        <a:ext cx="5407036" cy="82656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401703"/>
          <a:ext cx="8215371" cy="286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7604" tIns="541528" rIns="637604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napredno iskanje temelji na uporabnikovi izbiri ustrezne rešitve v vnaprej pripravljenih </a:t>
          </a:r>
          <a:r>
            <a:rPr lang="sl-SI" sz="1800" b="1" kern="1200" dirty="0" smtClean="0"/>
            <a:t>menijih oz. tabelah </a:t>
          </a:r>
          <a:r>
            <a:rPr lang="sl-SI" sz="1800" b="0" kern="1200" dirty="0" smtClean="0"/>
            <a:t>(klikanje namesto vpisovanja)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izdelava iskalnega pogoja poteka </a:t>
          </a:r>
          <a:r>
            <a:rPr lang="sl-SI" sz="1800" b="1" kern="1200" dirty="0" smtClean="0"/>
            <a:t>po korakih</a:t>
          </a:r>
          <a:r>
            <a:rPr lang="sl-SI" sz="1800" b="0" kern="1200" dirty="0" smtClean="0"/>
            <a:t>, možnosti so sproti </a:t>
          </a:r>
          <a:r>
            <a:rPr lang="sl-SI" sz="1800" b="1" kern="1200" dirty="0" smtClean="0"/>
            <a:t>razložene, </a:t>
          </a:r>
          <a:r>
            <a:rPr lang="sl-SI" sz="1800" b="0" kern="1200" dirty="0" smtClean="0"/>
            <a:t>na zaslonu so vidni samo podatki, potrebni za določen korak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v sklopu naprednega iskanja poteka tudi </a:t>
          </a:r>
          <a:r>
            <a:rPr lang="sl-SI" sz="1800" b="1" kern="1200" dirty="0" smtClean="0"/>
            <a:t>omejevanje nabora besedil,</a:t>
          </a:r>
          <a:r>
            <a:rPr lang="sl-SI" sz="1800" b="0" kern="1200" dirty="0" smtClean="0"/>
            <a:t> po katerih program išče (bivše </a:t>
          </a:r>
          <a:r>
            <a:rPr lang="sl-SI" sz="1800" b="0" i="1" kern="1200" dirty="0" smtClean="0"/>
            <a:t>razširjeno iskanje</a:t>
          </a:r>
          <a:r>
            <a:rPr lang="sl-SI" sz="1800" b="0" kern="1200" dirty="0" smtClean="0"/>
            <a:t>)</a:t>
          </a:r>
          <a:endParaRPr lang="sl-SI" sz="1800" b="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ohranjeno je </a:t>
          </a:r>
          <a:r>
            <a:rPr lang="sl-SI" sz="1800" b="0" i="1" kern="1200" dirty="0" smtClean="0"/>
            <a:t>iskanje po bližini, po frazah, </a:t>
          </a:r>
          <a:r>
            <a:rPr lang="sl-SI" sz="1800" b="0" kern="1200" dirty="0" smtClean="0"/>
            <a:t>iskanje glede na </a:t>
          </a:r>
          <a:r>
            <a:rPr lang="sl-SI" sz="1800" b="0" i="1" kern="1200" dirty="0" smtClean="0"/>
            <a:t>oblikoskladenjsko oznako </a:t>
          </a:r>
          <a:r>
            <a:rPr lang="sl-SI" sz="1800" b="0" kern="1200" dirty="0" smtClean="0"/>
            <a:t>ter kombiniranje naštetega</a:t>
          </a:r>
          <a:endParaRPr lang="sl-SI" sz="1800" b="0" kern="1200" dirty="0"/>
        </a:p>
      </dsp:txBody>
      <dsp:txXfrm>
        <a:off x="0" y="401703"/>
        <a:ext cx="8215371" cy="2866500"/>
      </dsp:txXfrm>
    </dsp:sp>
    <dsp:sp modelId="{67DEC0E4-7533-4B94-87D1-190ED0C8BACA}">
      <dsp:nvSpPr>
        <dsp:cNvPr id="0" name=""/>
        <dsp:cNvSpPr/>
      </dsp:nvSpPr>
      <dsp:spPr>
        <a:xfrm>
          <a:off x="410768" y="17943"/>
          <a:ext cx="5407036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iskanje po korpusu – napredno iskanje</a:t>
          </a:r>
          <a:endParaRPr lang="sl-SI" sz="2400" kern="1200" dirty="0"/>
        </a:p>
      </dsp:txBody>
      <dsp:txXfrm>
        <a:off x="410768" y="17943"/>
        <a:ext cx="5407036" cy="76752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405029"/>
          <a:ext cx="8215371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7604" tIns="562356" rIns="637604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omogočena </a:t>
          </a:r>
          <a:r>
            <a:rPr lang="sl-SI" sz="1800" b="0" kern="1200" dirty="0" smtClean="0"/>
            <a:t>sta </a:t>
          </a:r>
          <a:r>
            <a:rPr lang="sl-SI" sz="1800" b="1" kern="1200" dirty="0" smtClean="0"/>
            <a:t>napredno tiskanje ter izvoz podatkov</a:t>
          </a:r>
          <a:r>
            <a:rPr lang="sl-SI" sz="1800" b="0" kern="1200" dirty="0" smtClean="0"/>
            <a:t> za nadaljnjo obdelavo z drugimi programi (izvoz celega niza, posameznih strani niza, izbora konkordanc, naključnih X konkordanc)</a:t>
          </a:r>
          <a:endParaRPr lang="sl-SI" sz="1800" b="0" kern="1200" dirty="0"/>
        </a:p>
      </dsp:txBody>
      <dsp:txXfrm>
        <a:off x="0" y="405029"/>
        <a:ext cx="8215371" cy="1445850"/>
      </dsp:txXfrm>
    </dsp:sp>
    <dsp:sp modelId="{67DEC0E4-7533-4B94-87D1-190ED0C8BACA}">
      <dsp:nvSpPr>
        <dsp:cNvPr id="0" name=""/>
        <dsp:cNvSpPr/>
      </dsp:nvSpPr>
      <dsp:spPr>
        <a:xfrm>
          <a:off x="410367" y="6508"/>
          <a:ext cx="5259047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tiskanje in izvoz podatkov</a:t>
          </a:r>
          <a:endParaRPr lang="sl-SI" sz="2400" kern="1200" dirty="0"/>
        </a:p>
      </dsp:txBody>
      <dsp:txXfrm>
        <a:off x="410367" y="6508"/>
        <a:ext cx="5259047" cy="797040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411784"/>
          <a:ext cx="8215371" cy="31468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7604" tIns="562356" rIns="637604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samodejna izdelava </a:t>
          </a:r>
          <a:r>
            <a:rPr lang="sl-SI" sz="1800" b="0" kern="1200" dirty="0" smtClean="0"/>
            <a:t>seznama kolokatorjev za enobesedne iskalne pogoje </a:t>
          </a:r>
          <a:r>
            <a:rPr lang="sl-SI" sz="1800" b="0" kern="1200" dirty="0" smtClean="0">
              <a:solidFill>
                <a:schemeClr val="bg1">
                  <a:lumMod val="65000"/>
                </a:schemeClr>
              </a:solidFill>
            </a:rPr>
            <a:t>(za polnopomenske besedne vrste)</a:t>
          </a:r>
          <a:r>
            <a:rPr lang="sl-SI" sz="1800" b="0" kern="1200" dirty="0" smtClean="0"/>
            <a:t>, seznam je na voljo </a:t>
          </a:r>
          <a:r>
            <a:rPr lang="sl-SI" sz="1800" b="1" kern="1200" dirty="0" smtClean="0"/>
            <a:t>v ločenem zavihku 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privzete možnosti izdelave seznama je mogoče enostavno spremeniti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kolokatorji so lahko razvrščeni zgolj glede na </a:t>
          </a:r>
          <a:r>
            <a:rPr lang="sl-SI" sz="1800" b="1" kern="1200" dirty="0" smtClean="0"/>
            <a:t>rezultate izbrane statistike</a:t>
          </a:r>
          <a:r>
            <a:rPr lang="sl-SI" sz="1800" b="0" kern="1200" dirty="0" smtClean="0"/>
            <a:t>, ali pa obenem glede na </a:t>
          </a:r>
          <a:r>
            <a:rPr lang="sl-SI" sz="1800" b="1" kern="1200" dirty="0" smtClean="0"/>
            <a:t>besedno vrsto</a:t>
          </a:r>
          <a:endParaRPr lang="sl-SI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0" kern="1200" dirty="0" smtClean="0"/>
            <a:t>s klikom na kolokator se v zavihku </a:t>
          </a:r>
          <a:r>
            <a:rPr lang="sl-SI" sz="1800" b="0" i="1" kern="1200" dirty="0" smtClean="0"/>
            <a:t>konkordančni niz </a:t>
          </a:r>
          <a:r>
            <a:rPr lang="sl-SI" sz="1800" b="0" i="0" kern="1200" dirty="0" smtClean="0"/>
            <a:t>izdela </a:t>
          </a:r>
          <a:r>
            <a:rPr lang="sl-SI" sz="1800" b="1" i="0" kern="1200" dirty="0" smtClean="0"/>
            <a:t>ustrezen konkordančni niz </a:t>
          </a:r>
          <a:r>
            <a:rPr lang="sl-SI" sz="1800" b="0" i="0" kern="1200" dirty="0" smtClean="0"/>
            <a:t>(ki vsebuje primere z jedrno besedo ter kolokatorjem skupaj)</a:t>
          </a:r>
          <a:endParaRPr lang="sl-SI" sz="1800" b="0" kern="1200" dirty="0"/>
        </a:p>
      </dsp:txBody>
      <dsp:txXfrm>
        <a:off x="0" y="411784"/>
        <a:ext cx="8215371" cy="3146849"/>
      </dsp:txXfrm>
    </dsp:sp>
    <dsp:sp modelId="{67DEC0E4-7533-4B94-87D1-190ED0C8BACA}">
      <dsp:nvSpPr>
        <dsp:cNvPr id="0" name=""/>
        <dsp:cNvSpPr/>
      </dsp:nvSpPr>
      <dsp:spPr>
        <a:xfrm>
          <a:off x="410768" y="13264"/>
          <a:ext cx="5407036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kolokatorji, statistike</a:t>
          </a:r>
          <a:endParaRPr lang="sl-SI" sz="2400" kern="1200" dirty="0"/>
        </a:p>
      </dsp:txBody>
      <dsp:txXfrm>
        <a:off x="410768" y="13264"/>
        <a:ext cx="5407036" cy="797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215453"/>
          <a:ext cx="6215106" cy="2142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361" tIns="416560" rIns="482361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izkušnje s </a:t>
          </a:r>
          <a:r>
            <a:rPr lang="sl-SI" sz="1800" kern="1200" dirty="0" err="1" smtClean="0"/>
            <a:t>Konkordančnikom</a:t>
          </a:r>
          <a:r>
            <a:rPr lang="sl-SI" sz="1800" kern="1200" dirty="0" smtClean="0"/>
            <a:t> ASP32 (</a:t>
          </a:r>
          <a:r>
            <a:rPr lang="sl-SI" sz="1800" kern="1200" dirty="0" err="1" smtClean="0"/>
            <a:t>Fida</a:t>
          </a:r>
          <a:r>
            <a:rPr lang="sl-SI" sz="1800" kern="1200" dirty="0" smtClean="0"/>
            <a:t>, FidaPLUS)</a:t>
          </a:r>
          <a:endParaRPr lang="sl-SI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analizo vmesnikov primerljivih korpusov (slovenskih, tujih)</a:t>
          </a:r>
          <a:endParaRPr lang="sl-SI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rezultate uporabniške evalvacije korpusa FidaPLUS  (spletni vprašalnik, julij–december 2009, izpolnilo </a:t>
          </a:r>
          <a:r>
            <a:rPr lang="sl-SI" sz="1800" b="1" kern="1200" dirty="0" smtClean="0"/>
            <a:t>266 uporabnikov</a:t>
          </a:r>
          <a:r>
            <a:rPr lang="sl-SI" sz="1800" kern="1200" dirty="0" smtClean="0"/>
            <a:t>)</a:t>
          </a:r>
          <a:endParaRPr lang="sl-SI" sz="1800" kern="1200" dirty="0"/>
        </a:p>
      </dsp:txBody>
      <dsp:txXfrm>
        <a:off x="0" y="215453"/>
        <a:ext cx="6215106" cy="2142000"/>
      </dsp:txXfrm>
    </dsp:sp>
    <dsp:sp modelId="{67DEC0E4-7533-4B94-87D1-190ED0C8BACA}">
      <dsp:nvSpPr>
        <dsp:cNvPr id="0" name=""/>
        <dsp:cNvSpPr/>
      </dsp:nvSpPr>
      <dsp:spPr>
        <a:xfrm>
          <a:off x="428627" y="0"/>
          <a:ext cx="4600602" cy="502595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41" tIns="0" rIns="16444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chemeClr val="bg1"/>
              </a:solidFill>
            </a:rPr>
            <a:t>pri zasnovi konkordančnika smo upoštevali</a:t>
          </a:r>
          <a:endParaRPr lang="sl-SI" sz="1800" kern="1200" dirty="0">
            <a:solidFill>
              <a:schemeClr val="bg1"/>
            </a:solidFill>
          </a:endParaRPr>
        </a:p>
      </dsp:txBody>
      <dsp:txXfrm>
        <a:off x="428627" y="0"/>
        <a:ext cx="4600602" cy="5025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00470-8D69-4D1C-A74A-F7613022417C}">
      <dsp:nvSpPr>
        <dsp:cNvPr id="0" name=""/>
        <dsp:cNvSpPr/>
      </dsp:nvSpPr>
      <dsp:spPr>
        <a:xfrm>
          <a:off x="1028684" y="142878"/>
          <a:ext cx="2986085" cy="70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uporabnost</a:t>
          </a:r>
          <a:r>
            <a:rPr lang="sl-SI" sz="1800" kern="1200" dirty="0" smtClean="0"/>
            <a:t> korpusa pri vašem delu</a:t>
          </a:r>
          <a:endParaRPr lang="sl-SI" sz="1800" kern="1200" dirty="0"/>
        </a:p>
      </dsp:txBody>
      <dsp:txXfrm>
        <a:off x="1028684" y="142878"/>
        <a:ext cx="2986085" cy="700986"/>
      </dsp:txXfrm>
    </dsp:sp>
    <dsp:sp modelId="{99C6F267-3BC8-45C3-8471-3704E629B0F7}">
      <dsp:nvSpPr>
        <dsp:cNvPr id="0" name=""/>
        <dsp:cNvSpPr/>
      </dsp:nvSpPr>
      <dsp:spPr>
        <a:xfrm>
          <a:off x="85700" y="0"/>
          <a:ext cx="979805" cy="870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4,14</a:t>
          </a:r>
          <a:endParaRPr lang="sl-SI" sz="2900" kern="1200" dirty="0"/>
        </a:p>
      </dsp:txBody>
      <dsp:txXfrm>
        <a:off x="85700" y="0"/>
        <a:ext cx="979805" cy="870650"/>
      </dsp:txXfrm>
    </dsp:sp>
    <dsp:sp modelId="{68A07028-3C5A-44FB-A451-4A5E3AED2925}">
      <dsp:nvSpPr>
        <dsp:cNvPr id="0" name=""/>
        <dsp:cNvSpPr/>
      </dsp:nvSpPr>
      <dsp:spPr>
        <a:xfrm>
          <a:off x="1085842" y="1071575"/>
          <a:ext cx="2843210" cy="70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preglednost</a:t>
          </a:r>
          <a:r>
            <a:rPr lang="sl-SI" sz="1800" kern="1200" dirty="0" smtClean="0"/>
            <a:t> korpusnega vmesnika</a:t>
          </a:r>
          <a:endParaRPr lang="sl-SI" sz="1800" kern="1200" dirty="0"/>
        </a:p>
      </dsp:txBody>
      <dsp:txXfrm>
        <a:off x="1085842" y="1071575"/>
        <a:ext cx="2843210" cy="700986"/>
      </dsp:txXfrm>
    </dsp:sp>
    <dsp:sp modelId="{4AEC0EEA-0583-4D58-879E-754920D744C1}">
      <dsp:nvSpPr>
        <dsp:cNvPr id="0" name=""/>
        <dsp:cNvSpPr/>
      </dsp:nvSpPr>
      <dsp:spPr>
        <a:xfrm>
          <a:off x="71393" y="957715"/>
          <a:ext cx="979805" cy="870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3,52</a:t>
          </a:r>
          <a:endParaRPr lang="sl-SI" sz="2900" kern="1200" dirty="0"/>
        </a:p>
      </dsp:txBody>
      <dsp:txXfrm>
        <a:off x="71393" y="957715"/>
        <a:ext cx="979805" cy="870650"/>
      </dsp:txXfrm>
    </dsp:sp>
    <dsp:sp modelId="{853459EF-795F-4B94-9544-6A5A785B426D}">
      <dsp:nvSpPr>
        <dsp:cNvPr id="0" name=""/>
        <dsp:cNvSpPr/>
      </dsp:nvSpPr>
      <dsp:spPr>
        <a:xfrm>
          <a:off x="1014427" y="2000263"/>
          <a:ext cx="2986085" cy="70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enostavnost uporabe </a:t>
          </a:r>
          <a:r>
            <a:rPr lang="sl-SI" sz="1800" kern="1200" dirty="0" smtClean="0"/>
            <a:t>korpusa</a:t>
          </a:r>
          <a:endParaRPr lang="sl-SI" sz="1800" kern="1200" dirty="0"/>
        </a:p>
      </dsp:txBody>
      <dsp:txXfrm>
        <a:off x="1014427" y="2000263"/>
        <a:ext cx="2986085" cy="700986"/>
      </dsp:txXfrm>
    </dsp:sp>
    <dsp:sp modelId="{E3CE62FD-1C39-4892-BAD1-B87FE03C030E}">
      <dsp:nvSpPr>
        <dsp:cNvPr id="0" name=""/>
        <dsp:cNvSpPr/>
      </dsp:nvSpPr>
      <dsp:spPr>
        <a:xfrm>
          <a:off x="85700" y="1902032"/>
          <a:ext cx="979805" cy="870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3,19</a:t>
          </a:r>
          <a:endParaRPr lang="sl-SI" sz="2900" kern="1200" dirty="0"/>
        </a:p>
      </dsp:txBody>
      <dsp:txXfrm>
        <a:off x="85700" y="1902032"/>
        <a:ext cx="979805" cy="8706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00470-8D69-4D1C-A74A-F7613022417C}">
      <dsp:nvSpPr>
        <dsp:cNvPr id="0" name=""/>
        <dsp:cNvSpPr/>
      </dsp:nvSpPr>
      <dsp:spPr>
        <a:xfrm rot="10800000">
          <a:off x="1428739" y="412191"/>
          <a:ext cx="3014732" cy="4779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uporabnost </a:t>
          </a:r>
          <a:r>
            <a:rPr lang="sl-SI" sz="1800" b="1" kern="1200" dirty="0" smtClean="0"/>
            <a:t>priročnika</a:t>
          </a:r>
          <a:r>
            <a:rPr lang="sl-SI" sz="1800" kern="1200" dirty="0" smtClean="0"/>
            <a:t>  </a:t>
          </a:r>
          <a:endParaRPr lang="sl-SI" sz="1800" kern="1200" dirty="0"/>
        </a:p>
      </dsp:txBody>
      <dsp:txXfrm rot="10800000">
        <a:off x="1428739" y="412191"/>
        <a:ext cx="3014732" cy="477988"/>
      </dsp:txXfrm>
    </dsp:sp>
    <dsp:sp modelId="{99C6F267-3BC8-45C3-8471-3704E629B0F7}">
      <dsp:nvSpPr>
        <dsp:cNvPr id="0" name=""/>
        <dsp:cNvSpPr/>
      </dsp:nvSpPr>
      <dsp:spPr>
        <a:xfrm>
          <a:off x="4357760" y="266108"/>
          <a:ext cx="979805" cy="8358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4,04</a:t>
          </a:r>
          <a:endParaRPr lang="sl-SI" sz="2900" kern="1200" dirty="0"/>
        </a:p>
      </dsp:txBody>
      <dsp:txXfrm>
        <a:off x="4357760" y="266108"/>
        <a:ext cx="979805" cy="835886"/>
      </dsp:txXfrm>
    </dsp:sp>
    <dsp:sp modelId="{68A07028-3C5A-44FB-A451-4A5E3AED2925}">
      <dsp:nvSpPr>
        <dsp:cNvPr id="0" name=""/>
        <dsp:cNvSpPr/>
      </dsp:nvSpPr>
      <dsp:spPr>
        <a:xfrm rot="10800000">
          <a:off x="1428739" y="1358042"/>
          <a:ext cx="3014732" cy="6862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uporabnost </a:t>
          </a:r>
          <a:r>
            <a:rPr lang="sl-SI" sz="1800" b="1" kern="1200" dirty="0" smtClean="0"/>
            <a:t>vmesniške</a:t>
          </a:r>
          <a:r>
            <a:rPr lang="sl-SI" sz="1800" kern="1200" dirty="0" smtClean="0"/>
            <a:t> </a:t>
          </a:r>
          <a:r>
            <a:rPr lang="sl-SI" sz="1800" b="1" kern="1200" dirty="0" smtClean="0"/>
            <a:t>pomoči</a:t>
          </a:r>
          <a:endParaRPr lang="sl-SI" sz="1800" b="1" kern="1200" dirty="0"/>
        </a:p>
      </dsp:txBody>
      <dsp:txXfrm rot="10800000">
        <a:off x="1428739" y="1358042"/>
        <a:ext cx="3014732" cy="686269"/>
      </dsp:txXfrm>
    </dsp:sp>
    <dsp:sp modelId="{4AEC0EEA-0583-4D58-879E-754920D744C1}">
      <dsp:nvSpPr>
        <dsp:cNvPr id="0" name=""/>
        <dsp:cNvSpPr/>
      </dsp:nvSpPr>
      <dsp:spPr>
        <a:xfrm>
          <a:off x="4357760" y="1286402"/>
          <a:ext cx="979805" cy="8358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3,60</a:t>
          </a:r>
          <a:endParaRPr lang="sl-SI" sz="2900" kern="1200" dirty="0"/>
        </a:p>
      </dsp:txBody>
      <dsp:txXfrm>
        <a:off x="4357760" y="1286402"/>
        <a:ext cx="979805" cy="83588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215453"/>
          <a:ext cx="6215106" cy="2142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361" tIns="416560" rIns="482361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izkušnje s </a:t>
          </a:r>
          <a:r>
            <a:rPr lang="sl-SI" sz="1800" kern="1200" dirty="0" err="1" smtClean="0"/>
            <a:t>Konkordančnikom</a:t>
          </a:r>
          <a:r>
            <a:rPr lang="sl-SI" sz="1800" kern="1200" dirty="0" smtClean="0"/>
            <a:t> ASP32 (</a:t>
          </a:r>
          <a:r>
            <a:rPr lang="sl-SI" sz="1800" kern="1200" dirty="0" err="1" smtClean="0"/>
            <a:t>Fida</a:t>
          </a:r>
          <a:r>
            <a:rPr lang="sl-SI" sz="1800" kern="1200" dirty="0" smtClean="0"/>
            <a:t>, FidaPLUS)</a:t>
          </a:r>
          <a:endParaRPr lang="sl-SI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analizo vmesnikov primerljivih korpusov (slovenskih, tujih)</a:t>
          </a:r>
          <a:endParaRPr lang="sl-SI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rezultate uporabniške evalvacije korpusa FidaPLUS  (spletni vprašalnik, julij–december 2009, izpolnilo </a:t>
          </a:r>
          <a:r>
            <a:rPr lang="sl-SI" sz="1800" b="1" kern="1200" dirty="0" smtClean="0"/>
            <a:t>266 uporabnikov</a:t>
          </a:r>
          <a:r>
            <a:rPr lang="sl-SI" sz="1800" kern="1200" dirty="0" smtClean="0"/>
            <a:t>)</a:t>
          </a:r>
          <a:endParaRPr lang="sl-SI" sz="1800" kern="1200" dirty="0"/>
        </a:p>
      </dsp:txBody>
      <dsp:txXfrm>
        <a:off x="0" y="215453"/>
        <a:ext cx="6215106" cy="2142000"/>
      </dsp:txXfrm>
    </dsp:sp>
    <dsp:sp modelId="{67DEC0E4-7533-4B94-87D1-190ED0C8BACA}">
      <dsp:nvSpPr>
        <dsp:cNvPr id="0" name=""/>
        <dsp:cNvSpPr/>
      </dsp:nvSpPr>
      <dsp:spPr>
        <a:xfrm>
          <a:off x="428627" y="0"/>
          <a:ext cx="4600602" cy="502595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41" tIns="0" rIns="16444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chemeClr val="bg1"/>
              </a:solidFill>
            </a:rPr>
            <a:t>pri zasnovi konkordančnika smo upoštevali</a:t>
          </a:r>
          <a:endParaRPr lang="sl-SI" sz="1800" kern="1200" dirty="0">
            <a:solidFill>
              <a:schemeClr val="bg1"/>
            </a:solidFill>
          </a:endParaRPr>
        </a:p>
      </dsp:txBody>
      <dsp:txXfrm>
        <a:off x="428627" y="0"/>
        <a:ext cx="4600602" cy="5025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00470-8D69-4D1C-A74A-F7613022417C}">
      <dsp:nvSpPr>
        <dsp:cNvPr id="0" name=""/>
        <dsp:cNvSpPr/>
      </dsp:nvSpPr>
      <dsp:spPr>
        <a:xfrm>
          <a:off x="1028684" y="142878"/>
          <a:ext cx="2986085" cy="70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uporabnost</a:t>
          </a:r>
          <a:r>
            <a:rPr lang="sl-SI" sz="1800" kern="1200" dirty="0" smtClean="0"/>
            <a:t> korpusa pri vašem delu</a:t>
          </a:r>
          <a:endParaRPr lang="sl-SI" sz="1800" kern="1200" dirty="0"/>
        </a:p>
      </dsp:txBody>
      <dsp:txXfrm>
        <a:off x="1028684" y="142878"/>
        <a:ext cx="2986085" cy="700986"/>
      </dsp:txXfrm>
    </dsp:sp>
    <dsp:sp modelId="{99C6F267-3BC8-45C3-8471-3704E629B0F7}">
      <dsp:nvSpPr>
        <dsp:cNvPr id="0" name=""/>
        <dsp:cNvSpPr/>
      </dsp:nvSpPr>
      <dsp:spPr>
        <a:xfrm>
          <a:off x="85700" y="0"/>
          <a:ext cx="979805" cy="870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4,14</a:t>
          </a:r>
          <a:endParaRPr lang="sl-SI" sz="2900" kern="1200" dirty="0"/>
        </a:p>
      </dsp:txBody>
      <dsp:txXfrm>
        <a:off x="85700" y="0"/>
        <a:ext cx="979805" cy="870650"/>
      </dsp:txXfrm>
    </dsp:sp>
    <dsp:sp modelId="{68A07028-3C5A-44FB-A451-4A5E3AED2925}">
      <dsp:nvSpPr>
        <dsp:cNvPr id="0" name=""/>
        <dsp:cNvSpPr/>
      </dsp:nvSpPr>
      <dsp:spPr>
        <a:xfrm>
          <a:off x="1085842" y="1071575"/>
          <a:ext cx="2843210" cy="70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preglednost</a:t>
          </a:r>
          <a:r>
            <a:rPr lang="sl-SI" sz="1800" kern="1200" dirty="0" smtClean="0"/>
            <a:t> korpusnega vmesnika</a:t>
          </a:r>
          <a:endParaRPr lang="sl-SI" sz="1800" kern="1200" dirty="0"/>
        </a:p>
      </dsp:txBody>
      <dsp:txXfrm>
        <a:off x="1085842" y="1071575"/>
        <a:ext cx="2843210" cy="700986"/>
      </dsp:txXfrm>
    </dsp:sp>
    <dsp:sp modelId="{4AEC0EEA-0583-4D58-879E-754920D744C1}">
      <dsp:nvSpPr>
        <dsp:cNvPr id="0" name=""/>
        <dsp:cNvSpPr/>
      </dsp:nvSpPr>
      <dsp:spPr>
        <a:xfrm>
          <a:off x="71393" y="957715"/>
          <a:ext cx="979805" cy="870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3,52</a:t>
          </a:r>
          <a:endParaRPr lang="sl-SI" sz="2900" kern="1200" dirty="0"/>
        </a:p>
      </dsp:txBody>
      <dsp:txXfrm>
        <a:off x="71393" y="957715"/>
        <a:ext cx="979805" cy="870650"/>
      </dsp:txXfrm>
    </dsp:sp>
    <dsp:sp modelId="{853459EF-795F-4B94-9544-6A5A785B426D}">
      <dsp:nvSpPr>
        <dsp:cNvPr id="0" name=""/>
        <dsp:cNvSpPr/>
      </dsp:nvSpPr>
      <dsp:spPr>
        <a:xfrm>
          <a:off x="1014427" y="2000263"/>
          <a:ext cx="2986085" cy="70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enostavnost uporabe </a:t>
          </a:r>
          <a:r>
            <a:rPr lang="sl-SI" sz="1800" kern="1200" dirty="0" smtClean="0"/>
            <a:t>korpusa</a:t>
          </a:r>
          <a:endParaRPr lang="sl-SI" sz="1800" kern="1200" dirty="0"/>
        </a:p>
      </dsp:txBody>
      <dsp:txXfrm>
        <a:off x="1014427" y="2000263"/>
        <a:ext cx="2986085" cy="700986"/>
      </dsp:txXfrm>
    </dsp:sp>
    <dsp:sp modelId="{E3CE62FD-1C39-4892-BAD1-B87FE03C030E}">
      <dsp:nvSpPr>
        <dsp:cNvPr id="0" name=""/>
        <dsp:cNvSpPr/>
      </dsp:nvSpPr>
      <dsp:spPr>
        <a:xfrm>
          <a:off x="85700" y="1902032"/>
          <a:ext cx="979805" cy="870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3,19</a:t>
          </a:r>
          <a:endParaRPr lang="sl-SI" sz="2900" kern="1200" dirty="0"/>
        </a:p>
      </dsp:txBody>
      <dsp:txXfrm>
        <a:off x="85700" y="1902032"/>
        <a:ext cx="979805" cy="8706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00470-8D69-4D1C-A74A-F7613022417C}">
      <dsp:nvSpPr>
        <dsp:cNvPr id="0" name=""/>
        <dsp:cNvSpPr/>
      </dsp:nvSpPr>
      <dsp:spPr>
        <a:xfrm rot="10800000">
          <a:off x="1428739" y="412191"/>
          <a:ext cx="3014732" cy="4779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uporabnost </a:t>
          </a:r>
          <a:r>
            <a:rPr lang="sl-SI" sz="1800" b="1" kern="1200" dirty="0" smtClean="0"/>
            <a:t>priročnika</a:t>
          </a:r>
          <a:r>
            <a:rPr lang="sl-SI" sz="1800" kern="1200" dirty="0" smtClean="0"/>
            <a:t>  </a:t>
          </a:r>
          <a:endParaRPr lang="sl-SI" sz="1800" kern="1200" dirty="0"/>
        </a:p>
      </dsp:txBody>
      <dsp:txXfrm rot="10800000">
        <a:off x="1428739" y="412191"/>
        <a:ext cx="3014732" cy="477988"/>
      </dsp:txXfrm>
    </dsp:sp>
    <dsp:sp modelId="{99C6F267-3BC8-45C3-8471-3704E629B0F7}">
      <dsp:nvSpPr>
        <dsp:cNvPr id="0" name=""/>
        <dsp:cNvSpPr/>
      </dsp:nvSpPr>
      <dsp:spPr>
        <a:xfrm>
          <a:off x="4357760" y="266108"/>
          <a:ext cx="979805" cy="8358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4,04</a:t>
          </a:r>
          <a:endParaRPr lang="sl-SI" sz="2900" kern="1200" dirty="0"/>
        </a:p>
      </dsp:txBody>
      <dsp:txXfrm>
        <a:off x="4357760" y="266108"/>
        <a:ext cx="979805" cy="835886"/>
      </dsp:txXfrm>
    </dsp:sp>
    <dsp:sp modelId="{68A07028-3C5A-44FB-A451-4A5E3AED2925}">
      <dsp:nvSpPr>
        <dsp:cNvPr id="0" name=""/>
        <dsp:cNvSpPr/>
      </dsp:nvSpPr>
      <dsp:spPr>
        <a:xfrm rot="10800000">
          <a:off x="1428739" y="1358042"/>
          <a:ext cx="3014732" cy="6862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uporabnost </a:t>
          </a:r>
          <a:r>
            <a:rPr lang="sl-SI" sz="1800" b="1" kern="1200" dirty="0" smtClean="0"/>
            <a:t>vmesniške</a:t>
          </a:r>
          <a:r>
            <a:rPr lang="sl-SI" sz="1800" kern="1200" dirty="0" smtClean="0"/>
            <a:t> </a:t>
          </a:r>
          <a:r>
            <a:rPr lang="sl-SI" sz="1800" b="1" kern="1200" dirty="0" smtClean="0"/>
            <a:t>pomoči</a:t>
          </a:r>
          <a:endParaRPr lang="sl-SI" sz="1800" b="1" kern="1200" dirty="0"/>
        </a:p>
      </dsp:txBody>
      <dsp:txXfrm rot="10800000">
        <a:off x="1428739" y="1358042"/>
        <a:ext cx="3014732" cy="686269"/>
      </dsp:txXfrm>
    </dsp:sp>
    <dsp:sp modelId="{4AEC0EEA-0583-4D58-879E-754920D744C1}">
      <dsp:nvSpPr>
        <dsp:cNvPr id="0" name=""/>
        <dsp:cNvSpPr/>
      </dsp:nvSpPr>
      <dsp:spPr>
        <a:xfrm>
          <a:off x="4357760" y="1286402"/>
          <a:ext cx="979805" cy="8358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3,60</a:t>
          </a:r>
          <a:endParaRPr lang="sl-SI" sz="2900" kern="1200" dirty="0"/>
        </a:p>
      </dsp:txBody>
      <dsp:txXfrm>
        <a:off x="4357760" y="1286402"/>
        <a:ext cx="979805" cy="83588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850D8-FBAD-46ED-A85A-7C8913BC2221}">
      <dsp:nvSpPr>
        <dsp:cNvPr id="0" name=""/>
        <dsp:cNvSpPr/>
      </dsp:nvSpPr>
      <dsp:spPr>
        <a:xfrm>
          <a:off x="0" y="215453"/>
          <a:ext cx="6215106" cy="2142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361" tIns="416560" rIns="482361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izkušnje s </a:t>
          </a:r>
          <a:r>
            <a:rPr lang="sl-SI" sz="1800" kern="1200" dirty="0" err="1" smtClean="0"/>
            <a:t>Konkordančnikom</a:t>
          </a:r>
          <a:r>
            <a:rPr lang="sl-SI" sz="1800" kern="1200" dirty="0" smtClean="0"/>
            <a:t> ASP32 (</a:t>
          </a:r>
          <a:r>
            <a:rPr lang="sl-SI" sz="1800" kern="1200" dirty="0" err="1" smtClean="0"/>
            <a:t>Fida</a:t>
          </a:r>
          <a:r>
            <a:rPr lang="sl-SI" sz="1800" kern="1200" dirty="0" smtClean="0"/>
            <a:t>, FidaPLUS)</a:t>
          </a:r>
          <a:endParaRPr lang="sl-SI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analizo vmesnikov primerljivih korpusov (slovenskih, tujih)</a:t>
          </a:r>
          <a:endParaRPr lang="sl-SI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rezultate uporabniške evalvacije korpusa FidaPLUS  (spletni vprašalnik, julij–december 2009, izpolnilo </a:t>
          </a:r>
          <a:r>
            <a:rPr lang="sl-SI" sz="1800" b="1" kern="1200" dirty="0" smtClean="0"/>
            <a:t>266 uporabnikov</a:t>
          </a:r>
          <a:r>
            <a:rPr lang="sl-SI" sz="1800" kern="1200" dirty="0" smtClean="0"/>
            <a:t>)</a:t>
          </a:r>
          <a:endParaRPr lang="sl-SI" sz="1800" kern="1200" dirty="0"/>
        </a:p>
      </dsp:txBody>
      <dsp:txXfrm>
        <a:off x="0" y="215453"/>
        <a:ext cx="6215106" cy="2142000"/>
      </dsp:txXfrm>
    </dsp:sp>
    <dsp:sp modelId="{67DEC0E4-7533-4B94-87D1-190ED0C8BACA}">
      <dsp:nvSpPr>
        <dsp:cNvPr id="0" name=""/>
        <dsp:cNvSpPr/>
      </dsp:nvSpPr>
      <dsp:spPr>
        <a:xfrm>
          <a:off x="428627" y="0"/>
          <a:ext cx="4600602" cy="502595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41" tIns="0" rIns="16444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chemeClr val="bg1"/>
              </a:solidFill>
            </a:rPr>
            <a:t>pri zasnovi konkordančnika smo upoštevali</a:t>
          </a:r>
          <a:endParaRPr lang="sl-SI" sz="1800" kern="1200" dirty="0">
            <a:solidFill>
              <a:schemeClr val="bg1"/>
            </a:solidFill>
          </a:endParaRPr>
        </a:p>
      </dsp:txBody>
      <dsp:txXfrm>
        <a:off x="428627" y="0"/>
        <a:ext cx="4600602" cy="50259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00470-8D69-4D1C-A74A-F7613022417C}">
      <dsp:nvSpPr>
        <dsp:cNvPr id="0" name=""/>
        <dsp:cNvSpPr/>
      </dsp:nvSpPr>
      <dsp:spPr>
        <a:xfrm>
          <a:off x="1028684" y="142878"/>
          <a:ext cx="2986085" cy="70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uporabnost</a:t>
          </a:r>
          <a:r>
            <a:rPr lang="sl-SI" sz="1800" kern="1200" dirty="0" smtClean="0"/>
            <a:t> korpusa pri vašem delu</a:t>
          </a:r>
          <a:endParaRPr lang="sl-SI" sz="1800" kern="1200" dirty="0"/>
        </a:p>
      </dsp:txBody>
      <dsp:txXfrm>
        <a:off x="1028684" y="142878"/>
        <a:ext cx="2986085" cy="700986"/>
      </dsp:txXfrm>
    </dsp:sp>
    <dsp:sp modelId="{99C6F267-3BC8-45C3-8471-3704E629B0F7}">
      <dsp:nvSpPr>
        <dsp:cNvPr id="0" name=""/>
        <dsp:cNvSpPr/>
      </dsp:nvSpPr>
      <dsp:spPr>
        <a:xfrm>
          <a:off x="85700" y="0"/>
          <a:ext cx="979805" cy="870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4,14</a:t>
          </a:r>
          <a:endParaRPr lang="sl-SI" sz="2900" kern="1200" dirty="0"/>
        </a:p>
      </dsp:txBody>
      <dsp:txXfrm>
        <a:off x="85700" y="0"/>
        <a:ext cx="979805" cy="870650"/>
      </dsp:txXfrm>
    </dsp:sp>
    <dsp:sp modelId="{68A07028-3C5A-44FB-A451-4A5E3AED2925}">
      <dsp:nvSpPr>
        <dsp:cNvPr id="0" name=""/>
        <dsp:cNvSpPr/>
      </dsp:nvSpPr>
      <dsp:spPr>
        <a:xfrm>
          <a:off x="1085842" y="1071575"/>
          <a:ext cx="2843210" cy="70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preglednost</a:t>
          </a:r>
          <a:r>
            <a:rPr lang="sl-SI" sz="1800" kern="1200" dirty="0" smtClean="0"/>
            <a:t> korpusnega vmesnika</a:t>
          </a:r>
          <a:endParaRPr lang="sl-SI" sz="1800" kern="1200" dirty="0"/>
        </a:p>
      </dsp:txBody>
      <dsp:txXfrm>
        <a:off x="1085842" y="1071575"/>
        <a:ext cx="2843210" cy="700986"/>
      </dsp:txXfrm>
    </dsp:sp>
    <dsp:sp modelId="{4AEC0EEA-0583-4D58-879E-754920D744C1}">
      <dsp:nvSpPr>
        <dsp:cNvPr id="0" name=""/>
        <dsp:cNvSpPr/>
      </dsp:nvSpPr>
      <dsp:spPr>
        <a:xfrm>
          <a:off x="71393" y="957715"/>
          <a:ext cx="979805" cy="870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3,52</a:t>
          </a:r>
          <a:endParaRPr lang="sl-SI" sz="2900" kern="1200" dirty="0"/>
        </a:p>
      </dsp:txBody>
      <dsp:txXfrm>
        <a:off x="71393" y="957715"/>
        <a:ext cx="979805" cy="870650"/>
      </dsp:txXfrm>
    </dsp:sp>
    <dsp:sp modelId="{853459EF-795F-4B94-9544-6A5A785B426D}">
      <dsp:nvSpPr>
        <dsp:cNvPr id="0" name=""/>
        <dsp:cNvSpPr/>
      </dsp:nvSpPr>
      <dsp:spPr>
        <a:xfrm>
          <a:off x="1014427" y="2000263"/>
          <a:ext cx="2986085" cy="70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b="1" kern="1200" dirty="0" smtClean="0"/>
            <a:t>enostavnost uporabe </a:t>
          </a:r>
          <a:r>
            <a:rPr lang="sl-SI" sz="1800" kern="1200" dirty="0" smtClean="0"/>
            <a:t>korpusa</a:t>
          </a:r>
          <a:endParaRPr lang="sl-SI" sz="1800" kern="1200" dirty="0"/>
        </a:p>
      </dsp:txBody>
      <dsp:txXfrm>
        <a:off x="1014427" y="2000263"/>
        <a:ext cx="2986085" cy="700986"/>
      </dsp:txXfrm>
    </dsp:sp>
    <dsp:sp modelId="{E3CE62FD-1C39-4892-BAD1-B87FE03C030E}">
      <dsp:nvSpPr>
        <dsp:cNvPr id="0" name=""/>
        <dsp:cNvSpPr/>
      </dsp:nvSpPr>
      <dsp:spPr>
        <a:xfrm>
          <a:off x="85700" y="1902032"/>
          <a:ext cx="979805" cy="870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dirty="0" smtClean="0"/>
            <a:t>3,19</a:t>
          </a:r>
          <a:endParaRPr lang="sl-SI" sz="2900" kern="1200" dirty="0"/>
        </a:p>
      </dsp:txBody>
      <dsp:txXfrm>
        <a:off x="85700" y="1902032"/>
        <a:ext cx="979805" cy="870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3B8F4C-64B3-4895-88F5-A8914D70314F}" type="datetimeFigureOut">
              <a:rPr lang="sl-SI"/>
              <a:pPr>
                <a:defRPr/>
              </a:pPr>
              <a:t>2.2.2010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C1C58E-68F7-4593-A0EB-8E053CECC30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2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11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12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13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14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15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16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17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18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19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20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3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21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22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DB33F2-DBC9-488B-A70E-0144DD383B15}" type="slidenum">
              <a:rPr lang="sl-SI" smtClean="0">
                <a:latin typeface="Arial" pitchFamily="34" charset="0"/>
              </a:rPr>
              <a:pPr/>
              <a:t>4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DB33F2-DBC9-488B-A70E-0144DD383B15}" type="slidenum">
              <a:rPr lang="sl-SI" smtClean="0">
                <a:latin typeface="Arial" pitchFamily="34" charset="0"/>
              </a:rPr>
              <a:pPr/>
              <a:t>5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DB33F2-DBC9-488B-A70E-0144DD383B15}" type="slidenum">
              <a:rPr lang="sl-SI" smtClean="0">
                <a:latin typeface="Arial" pitchFamily="34" charset="0"/>
              </a:rPr>
              <a:pPr/>
              <a:t>6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DB33F2-DBC9-488B-A70E-0144DD383B15}" type="slidenum">
              <a:rPr lang="sl-SI" smtClean="0">
                <a:latin typeface="Arial" pitchFamily="34" charset="0"/>
              </a:rPr>
              <a:pPr/>
              <a:t>7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8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9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D6C8B-397E-40A0-93B9-04BF6D7889E6}" type="slidenum">
              <a:rPr lang="sl-SI" smtClean="0">
                <a:latin typeface="Arial" pitchFamily="34" charset="0"/>
              </a:rPr>
              <a:pPr/>
              <a:t>10</a:t>
            </a:fld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4555-87C3-40CC-97B2-8DCA3FEB5DC6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81151-B1A4-4C49-AC55-F4AE18F14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9E4F2-FF24-4353-AB0A-E4364CF93FBC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71BD9-8FCC-43E8-99D3-7B6C7A4DC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839D-3CF4-4495-98B6-CF323D44004F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F1927-DFB6-41A9-87F0-46373CA7C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13FF8-322C-43A4-988C-0C164C46D275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A564-30A8-4B77-826D-2AAF044DC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55B6-9682-45B9-B0BD-FF88B5C3A068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210B2-B61B-41B2-B349-71C5ED5C2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90B9-E300-4BC7-9E25-B72C9D79D9BD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8787-4A7A-4F92-A598-F85631149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4A39-127F-4BF7-B47C-80327459B46B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F495-2D84-4603-BF45-A603FF9AC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832B-E0E2-4F8E-94C0-82E1DECBE175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93F2E-ADFB-44F1-8A60-68A0FC90E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90187-12AD-4375-A431-A6F5E3222C9B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F4BB-3885-4F6B-B84C-B5A42E40F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88AC-D60F-4944-873D-8A6CC5AA40C8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61EE-EE93-4572-A78B-8F877D253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3B11B-EE99-4A5F-8F53-66238B3AD04C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053DB-B0CE-4679-9A4C-2F7B88130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A910244-3BF3-4C8D-BE49-317032342AFE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E003B83-4B66-4E10-BE14-4062BACBB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notesSlide" Target="../notesSlides/notesSlide14.xml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diagramLayout" Target="../diagrams/layout16.xml"/><Relationship Id="rId11" Type="http://schemas.openxmlformats.org/officeDocument/2006/relationships/image" Target="../media/image1.png"/><Relationship Id="rId5" Type="http://schemas.openxmlformats.org/officeDocument/2006/relationships/diagramData" Target="../diagrams/data16.xml"/><Relationship Id="rId10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microsoft.com/office/2007/relationships/diagramDrawing" Target="../diagrams/drawing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13" Type="http://schemas.openxmlformats.org/officeDocument/2006/relationships/diagramQuickStyle" Target="../diagrams/quickStyle18.xml"/><Relationship Id="rId3" Type="http://schemas.openxmlformats.org/officeDocument/2006/relationships/notesSlide" Target="../notesSlides/notesSlide15.xml"/><Relationship Id="rId7" Type="http://schemas.openxmlformats.org/officeDocument/2006/relationships/diagramQuickStyle" Target="../diagrams/quickStyle17.xml"/><Relationship Id="rId12" Type="http://schemas.openxmlformats.org/officeDocument/2006/relationships/diagramLayout" Target="../diagrams/layout18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tags" Target="../tags/tag15.xml"/><Relationship Id="rId6" Type="http://schemas.openxmlformats.org/officeDocument/2006/relationships/diagramLayout" Target="../diagrams/layout17.xml"/><Relationship Id="rId11" Type="http://schemas.openxmlformats.org/officeDocument/2006/relationships/diagramData" Target="../diagrams/data18.xml"/><Relationship Id="rId5" Type="http://schemas.openxmlformats.org/officeDocument/2006/relationships/diagramData" Target="../diagrams/data17.xml"/><Relationship Id="rId15" Type="http://schemas.microsoft.com/office/2007/relationships/diagramDrawing" Target="../diagrams/drawing18.xml"/><Relationship Id="rId10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microsoft.com/office/2007/relationships/diagramDrawing" Target="../diagrams/drawing17.xml"/><Relationship Id="rId14" Type="http://schemas.openxmlformats.org/officeDocument/2006/relationships/diagramColors" Target="../diagrams/colors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notesSlide" Target="../notesSlides/notesSlide16.xml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diagramLayout" Target="../diagrams/layout19.xml"/><Relationship Id="rId11" Type="http://schemas.openxmlformats.org/officeDocument/2006/relationships/image" Target="../media/image1.png"/><Relationship Id="rId5" Type="http://schemas.openxmlformats.org/officeDocument/2006/relationships/diagramData" Target="../diagrams/data19.xml"/><Relationship Id="rId10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microsoft.com/office/2007/relationships/diagramDrawing" Target="../diagrams/drawin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1.png"/><Relationship Id="rId3" Type="http://schemas.openxmlformats.org/officeDocument/2006/relationships/notesSlide" Target="../notesSlides/notesSlide2.xml"/><Relationship Id="rId7" Type="http://schemas.openxmlformats.org/officeDocument/2006/relationships/diagramData" Target="../diagrams/data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2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6.png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Data" Target="../diagrams/data5.xml"/><Relationship Id="rId3" Type="http://schemas.openxmlformats.org/officeDocument/2006/relationships/notesSlide" Target="../notesSlides/notesSlide4.xml"/><Relationship Id="rId21" Type="http://schemas.openxmlformats.org/officeDocument/2006/relationships/diagramColors" Target="../diagrams/colors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microsoft.com/office/2007/relationships/diagramDrawing" Target="../diagrams/drawing4.xml"/><Relationship Id="rId20" Type="http://schemas.openxmlformats.org/officeDocument/2006/relationships/diagramQuickStyle" Target="../diagrams/quickStyle5.xm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11" Type="http://schemas.microsoft.com/office/2007/relationships/diagramDrawing" Target="../diagrams/drawing3.xml"/><Relationship Id="rId5" Type="http://schemas.openxmlformats.org/officeDocument/2006/relationships/image" Target="../media/image3.png"/><Relationship Id="rId15" Type="http://schemas.openxmlformats.org/officeDocument/2006/relationships/diagramColors" Target="../diagrams/colors4.xml"/><Relationship Id="rId23" Type="http://schemas.openxmlformats.org/officeDocument/2006/relationships/image" Target="../media/image5.png"/><Relationship Id="rId10" Type="http://schemas.openxmlformats.org/officeDocument/2006/relationships/diagramColors" Target="../diagrams/colors3.xml"/><Relationship Id="rId19" Type="http://schemas.openxmlformats.org/officeDocument/2006/relationships/diagramLayout" Target="../diagrams/layout5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microsoft.com/office/2007/relationships/diagramDrawing" Target="../diagrams/drawin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Data" Target="../diagrams/data8.xml"/><Relationship Id="rId3" Type="http://schemas.openxmlformats.org/officeDocument/2006/relationships/notesSlide" Target="../notesSlides/notesSlide5.xml"/><Relationship Id="rId21" Type="http://schemas.openxmlformats.org/officeDocument/2006/relationships/diagramColors" Target="../diagrams/colors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microsoft.com/office/2007/relationships/diagramDrawing" Target="../diagrams/drawing7.xml"/><Relationship Id="rId20" Type="http://schemas.openxmlformats.org/officeDocument/2006/relationships/diagramQuickStyle" Target="../diagrams/quickStyle8.xm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11" Type="http://schemas.microsoft.com/office/2007/relationships/diagramDrawing" Target="../diagrams/drawing6.xml"/><Relationship Id="rId5" Type="http://schemas.openxmlformats.org/officeDocument/2006/relationships/image" Target="../media/image3.png"/><Relationship Id="rId15" Type="http://schemas.openxmlformats.org/officeDocument/2006/relationships/diagramColors" Target="../diagrams/colors7.xml"/><Relationship Id="rId23" Type="http://schemas.openxmlformats.org/officeDocument/2006/relationships/image" Target="../media/image5.png"/><Relationship Id="rId10" Type="http://schemas.openxmlformats.org/officeDocument/2006/relationships/diagramColors" Target="../diagrams/colors6.xml"/><Relationship Id="rId19" Type="http://schemas.openxmlformats.org/officeDocument/2006/relationships/diagramLayout" Target="../diagrams/layout8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Relationship Id="rId22" Type="http://schemas.microsoft.com/office/2007/relationships/diagramDrawing" Target="../diagrams/drawing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Data" Target="../diagrams/data11.xml"/><Relationship Id="rId3" Type="http://schemas.openxmlformats.org/officeDocument/2006/relationships/notesSlide" Target="../notesSlides/notesSlide6.xml"/><Relationship Id="rId21" Type="http://schemas.openxmlformats.org/officeDocument/2006/relationships/diagramColors" Target="../diagrams/colors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microsoft.com/office/2007/relationships/diagramDrawing" Target="../diagrams/drawing10.xml"/><Relationship Id="rId20" Type="http://schemas.openxmlformats.org/officeDocument/2006/relationships/diagramQuickStyle" Target="../diagrams/quickStyle11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11" Type="http://schemas.microsoft.com/office/2007/relationships/diagramDrawing" Target="../diagrams/drawing9.xml"/><Relationship Id="rId5" Type="http://schemas.openxmlformats.org/officeDocument/2006/relationships/image" Target="../media/image3.png"/><Relationship Id="rId15" Type="http://schemas.openxmlformats.org/officeDocument/2006/relationships/diagramColors" Target="../diagrams/colors10.xml"/><Relationship Id="rId23" Type="http://schemas.openxmlformats.org/officeDocument/2006/relationships/image" Target="../media/image5.png"/><Relationship Id="rId10" Type="http://schemas.openxmlformats.org/officeDocument/2006/relationships/diagramColors" Target="../diagrams/colors9.xml"/><Relationship Id="rId19" Type="http://schemas.openxmlformats.org/officeDocument/2006/relationships/diagramLayout" Target="../diagrams/layout1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Relationship Id="rId22" Type="http://schemas.microsoft.com/office/2007/relationships/diagramDrawing" Target="../diagrams/drawing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13" Type="http://schemas.openxmlformats.org/officeDocument/2006/relationships/diagramQuickStyle" Target="../diagrams/quickStyle13.xml"/><Relationship Id="rId3" Type="http://schemas.openxmlformats.org/officeDocument/2006/relationships/notesSlide" Target="../notesSlides/notesSlide7.xml"/><Relationship Id="rId7" Type="http://schemas.openxmlformats.org/officeDocument/2006/relationships/diagramQuickStyle" Target="../diagrams/quickStyle12.xml"/><Relationship Id="rId12" Type="http://schemas.openxmlformats.org/officeDocument/2006/relationships/diagramLayout" Target="../diagrams/layout13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tags" Target="../tags/tag7.xml"/><Relationship Id="rId6" Type="http://schemas.openxmlformats.org/officeDocument/2006/relationships/diagramLayout" Target="../diagrams/layout12.xml"/><Relationship Id="rId11" Type="http://schemas.openxmlformats.org/officeDocument/2006/relationships/diagramData" Target="../diagrams/data13.xml"/><Relationship Id="rId5" Type="http://schemas.openxmlformats.org/officeDocument/2006/relationships/diagramData" Target="../diagrams/data12.xml"/><Relationship Id="rId15" Type="http://schemas.microsoft.com/office/2007/relationships/diagramDrawing" Target="../diagrams/drawing13.xml"/><Relationship Id="rId10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microsoft.com/office/2007/relationships/diagramDrawing" Target="../diagrams/drawing12.xml"/><Relationship Id="rId14" Type="http://schemas.openxmlformats.org/officeDocument/2006/relationships/diagramColors" Target="../diagrams/colors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13" Type="http://schemas.openxmlformats.org/officeDocument/2006/relationships/diagramLayout" Target="../diagrams/layout15.xml"/><Relationship Id="rId3" Type="http://schemas.openxmlformats.org/officeDocument/2006/relationships/notesSlide" Target="../notesSlides/notesSlide8.xml"/><Relationship Id="rId7" Type="http://schemas.openxmlformats.org/officeDocument/2006/relationships/diagramQuickStyle" Target="../diagrams/quickStyle14.xml"/><Relationship Id="rId12" Type="http://schemas.openxmlformats.org/officeDocument/2006/relationships/diagramData" Target="../diagrams/data15.xml"/><Relationship Id="rId2" Type="http://schemas.openxmlformats.org/officeDocument/2006/relationships/slideLayout" Target="../slideLayouts/slideLayout2.xml"/><Relationship Id="rId16" Type="http://schemas.microsoft.com/office/2007/relationships/diagramDrawing" Target="../diagrams/drawing15.xml"/><Relationship Id="rId1" Type="http://schemas.openxmlformats.org/officeDocument/2006/relationships/tags" Target="../tags/tag8.xml"/><Relationship Id="rId6" Type="http://schemas.openxmlformats.org/officeDocument/2006/relationships/diagramLayout" Target="../diagrams/layout14.xml"/><Relationship Id="rId11" Type="http://schemas.openxmlformats.org/officeDocument/2006/relationships/image" Target="../media/image2.png"/><Relationship Id="rId5" Type="http://schemas.openxmlformats.org/officeDocument/2006/relationships/diagramData" Target="../diagrams/data14.xml"/><Relationship Id="rId15" Type="http://schemas.openxmlformats.org/officeDocument/2006/relationships/diagramColors" Target="../diagrams/colors15.xml"/><Relationship Id="rId10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microsoft.com/office/2007/relationships/diagramDrawing" Target="../diagrams/drawing14.xml"/><Relationship Id="rId14" Type="http://schemas.openxmlformats.org/officeDocument/2006/relationships/diagramQuickStyle" Target="../diagrams/quickStyl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4" y="1285862"/>
            <a:ext cx="7888287" cy="2286015"/>
          </a:xfrm>
        </p:spPr>
        <p:txBody>
          <a:bodyPr rtlCol="0"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sl-SI" sz="6000" b="1" dirty="0" smtClean="0">
                <a:solidFill>
                  <a:schemeClr val="accent1"/>
                </a:solidFill>
              </a:rPr>
              <a:t>Novi vmesnik referenčnega korpusa – končno prijazen</a:t>
            </a:r>
            <a:endParaRPr lang="sl-SI" sz="6000" b="1" dirty="0">
              <a:solidFill>
                <a:schemeClr val="accent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1639" y="3886212"/>
            <a:ext cx="5829300" cy="104298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l-SI" sz="2800" b="1" dirty="0" smtClean="0"/>
              <a:t>Špela Arhar</a:t>
            </a:r>
            <a:endParaRPr lang="sl-SI" sz="2800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 smtClean="0"/>
              <a:t>Trojina, zavod za uporabno slovenistiko</a:t>
            </a:r>
            <a:endParaRPr lang="sl-SI" sz="2800" dirty="0"/>
          </a:p>
        </p:txBody>
      </p:sp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205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6" name="Slika 5" descr="Trojina logo čb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-24"/>
            <a:ext cx="7985432" cy="6790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-24"/>
            <a:ext cx="7985432" cy="6790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Oblaček s puščico navzgor 9"/>
          <p:cNvSpPr/>
          <p:nvPr/>
        </p:nvSpPr>
        <p:spPr>
          <a:xfrm>
            <a:off x="2357422" y="571480"/>
            <a:ext cx="1285884" cy="571504"/>
          </a:xfrm>
          <a:prstGeom prst="up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zavihki</a:t>
            </a:r>
            <a:endParaRPr lang="sl-SI" dirty="0"/>
          </a:p>
        </p:txBody>
      </p:sp>
      <p:cxnSp>
        <p:nvCxnSpPr>
          <p:cNvPr id="15" name="Ukrivljen konektor 14"/>
          <p:cNvCxnSpPr/>
          <p:nvPr/>
        </p:nvCxnSpPr>
        <p:spPr>
          <a:xfrm rot="10800000">
            <a:off x="5429256" y="428604"/>
            <a:ext cx="1500198" cy="128588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Ukrivljen konektor 16"/>
          <p:cNvCxnSpPr/>
          <p:nvPr/>
        </p:nvCxnSpPr>
        <p:spPr>
          <a:xfrm rot="10800000">
            <a:off x="4714876" y="428604"/>
            <a:ext cx="2214578" cy="128588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Ukrivljen konektor 21"/>
          <p:cNvCxnSpPr/>
          <p:nvPr/>
        </p:nvCxnSpPr>
        <p:spPr>
          <a:xfrm rot="10800000" flipV="1">
            <a:off x="3357554" y="1714488"/>
            <a:ext cx="3571900" cy="21431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Ukrivljen konektor 28"/>
          <p:cNvCxnSpPr/>
          <p:nvPr/>
        </p:nvCxnSpPr>
        <p:spPr>
          <a:xfrm>
            <a:off x="6929454" y="1714488"/>
            <a:ext cx="642942" cy="50006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Pravokotnik 10"/>
          <p:cNvSpPr/>
          <p:nvPr/>
        </p:nvSpPr>
        <p:spPr>
          <a:xfrm>
            <a:off x="6929454" y="1357298"/>
            <a:ext cx="1071570" cy="4286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pomoč</a:t>
            </a:r>
            <a:endParaRPr lang="sl-SI" dirty="0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-24"/>
            <a:ext cx="7985432" cy="6790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35" y="2500306"/>
            <a:ext cx="1475194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-24"/>
            <a:ext cx="7985432" cy="6790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157538"/>
            <a:ext cx="7977214" cy="342900"/>
          </a:xfrm>
          <a:prstGeom prst="rect">
            <a:avLst/>
          </a:prstGeom>
          <a:noFill/>
          <a:ln w="57150" cap="flat" cmpd="thinThick" algn="ctr">
            <a:noFill/>
            <a:prstDash val="solid"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-24"/>
            <a:ext cx="7985432" cy="6790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157538"/>
            <a:ext cx="7977214" cy="342900"/>
          </a:xfrm>
          <a:prstGeom prst="rect">
            <a:avLst/>
          </a:prstGeom>
          <a:noFill/>
          <a:ln w="57150" cap="flat" cmpd="thinThick" algn="ctr">
            <a:noFill/>
            <a:prstDash val="solid"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3929066"/>
            <a:ext cx="4711706" cy="2576313"/>
          </a:xfrm>
          <a:prstGeom prst="rect">
            <a:avLst/>
          </a:prstGeom>
          <a:solidFill>
            <a:schemeClr val="tx1"/>
          </a:solidFill>
          <a:ln w="57150" cap="flat" cmpd="thinThick" algn="ctr">
            <a:solidFill>
              <a:schemeClr val="accent2">
                <a:lumMod val="75000"/>
              </a:schemeClr>
            </a:solidFill>
            <a:prstDash val="solid"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500033" y="642919"/>
          <a:ext cx="8215371" cy="3000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142976" y="3786190"/>
          <a:ext cx="7786742" cy="222504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{073A0DAA-6AF3-43AB-8588-CEC1D06C72B9}</a:tableStyleId>
              </a:tblPr>
              <a:tblGrid>
                <a:gridCol w="2424952"/>
                <a:gridCol w="536179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600" b="1" i="1" dirty="0" smtClean="0"/>
                        <a:t>primer iskanja</a:t>
                      </a:r>
                      <a:endParaRPr lang="sl-SI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1" i="1" dirty="0" smtClean="0"/>
                        <a:t>rezultat</a:t>
                      </a:r>
                      <a:endParaRPr lang="sl-SI" sz="16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600" i="0" dirty="0" smtClean="0">
                          <a:solidFill>
                            <a:schemeClr val="bg1"/>
                          </a:solidFill>
                        </a:rPr>
                        <a:t>navdušenje</a:t>
                      </a:r>
                      <a:endParaRPr lang="sl-SI" sz="1600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bg1"/>
                          </a:solidFill>
                        </a:rPr>
                        <a:t>zadetki z vsemi oblikami</a:t>
                      </a:r>
                      <a:r>
                        <a:rPr lang="sl-SI" sz="1600" baseline="0" dirty="0" smtClean="0">
                          <a:solidFill>
                            <a:schemeClr val="bg1"/>
                          </a:solidFill>
                        </a:rPr>
                        <a:t>  besede</a:t>
                      </a:r>
                      <a:endParaRPr lang="sl-SI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bg1"/>
                          </a:solidFill>
                        </a:rPr>
                        <a:t>“navdušenjem”</a:t>
                      </a:r>
                      <a:endParaRPr lang="sl-SI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bg1"/>
                          </a:solidFill>
                        </a:rPr>
                        <a:t>zadetki  samo z</a:t>
                      </a:r>
                      <a:r>
                        <a:rPr lang="sl-SI" sz="1600" baseline="0" dirty="0" smtClean="0">
                          <a:solidFill>
                            <a:schemeClr val="bg1"/>
                          </a:solidFill>
                        </a:rPr>
                        <a:t> izbrano obliko besede</a:t>
                      </a:r>
                      <a:endParaRPr lang="sl-SI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bg1"/>
                          </a:solidFill>
                        </a:rPr>
                        <a:t>elipsa</a:t>
                      </a:r>
                      <a:endParaRPr lang="sl-SI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i="1" dirty="0" smtClean="0">
                          <a:solidFill>
                            <a:schemeClr val="bg1"/>
                          </a:solidFill>
                        </a:rPr>
                        <a:t>Ž</a:t>
                      </a:r>
                      <a:r>
                        <a:rPr lang="sl-SI" sz="1600" i="1" baseline="0" dirty="0" smtClean="0">
                          <a:solidFill>
                            <a:schemeClr val="bg1"/>
                          </a:solidFill>
                        </a:rPr>
                        <a:t>elite iskati </a:t>
                      </a:r>
                      <a:r>
                        <a:rPr lang="sl-SI" sz="1600" i="0" u="sng" baseline="0" dirty="0" smtClean="0">
                          <a:solidFill>
                            <a:schemeClr val="bg1"/>
                          </a:solidFill>
                        </a:rPr>
                        <a:t>elipsa</a:t>
                      </a:r>
                      <a:r>
                        <a:rPr lang="sl-SI" sz="1600" i="1" u="none" baseline="0" dirty="0" smtClean="0">
                          <a:solidFill>
                            <a:schemeClr val="bg1"/>
                          </a:solidFill>
                        </a:rPr>
                        <a:t> ali </a:t>
                      </a:r>
                      <a:r>
                        <a:rPr lang="sl-SI" sz="1600" i="0" u="sng" baseline="0" dirty="0" smtClean="0">
                          <a:solidFill>
                            <a:schemeClr val="bg1"/>
                          </a:solidFill>
                        </a:rPr>
                        <a:t>elipsati</a:t>
                      </a:r>
                      <a:r>
                        <a:rPr lang="sl-SI" sz="1600" i="1" u="none" baseline="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sl-SI" sz="1600" i="1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bg1"/>
                          </a:solidFill>
                        </a:rPr>
                        <a:t>dolgoročni spomin</a:t>
                      </a:r>
                      <a:endParaRPr lang="sl-SI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bg1"/>
                          </a:solidFill>
                        </a:rPr>
                        <a:t>presledek je presledek</a:t>
                      </a:r>
                      <a:endParaRPr lang="sl-SI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bg1"/>
                          </a:solidFill>
                        </a:rPr>
                        <a:t>medtem, ko</a:t>
                      </a:r>
                      <a:endParaRPr lang="sl-SI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bg1"/>
                          </a:solidFill>
                        </a:rPr>
                        <a:t>ločila so ločila</a:t>
                      </a:r>
                      <a:endParaRPr lang="sl-SI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500033" y="642919"/>
          <a:ext cx="8215371" cy="3286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graphicFrame>
        <p:nvGraphicFramePr>
          <p:cNvPr id="14" name="Diagram 13"/>
          <p:cNvGraphicFramePr/>
          <p:nvPr/>
        </p:nvGraphicFramePr>
        <p:xfrm>
          <a:off x="500033" y="4071942"/>
          <a:ext cx="821537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500033" y="642919"/>
          <a:ext cx="8215371" cy="3571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" y="252413"/>
            <a:ext cx="8458200" cy="6353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" y="252413"/>
            <a:ext cx="8458200" cy="6353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2200273"/>
            <a:ext cx="819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882" y="714357"/>
            <a:ext cx="5464215" cy="36320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080" name="Picture 8" descr="C:\Users\Spela\AppData\Local\Microsoft\Windows\Temporary Internet Files\Content.IE5\J8CSZPXF\MCj0439799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827651">
            <a:off x="3567847" y="1210402"/>
            <a:ext cx="2928156" cy="2928156"/>
          </a:xfrm>
          <a:prstGeom prst="rect">
            <a:avLst/>
          </a:prstGeom>
          <a:noFill/>
        </p:spPr>
      </p:pic>
      <p:grpSp>
        <p:nvGrpSpPr>
          <p:cNvPr id="15" name="Group 43"/>
          <p:cNvGrpSpPr/>
          <p:nvPr/>
        </p:nvGrpSpPr>
        <p:grpSpPr>
          <a:xfrm>
            <a:off x="6643701" y="2428868"/>
            <a:ext cx="2214579" cy="1462278"/>
            <a:chOff x="4664" y="439903"/>
            <a:chExt cx="1827847" cy="1462278"/>
          </a:xfrm>
          <a:solidFill>
            <a:schemeClr val="tx1"/>
          </a:solidFill>
          <a:effectLst>
            <a:reflection blurRad="6350" stA="52000" endA="300" endPos="35000" dir="5400000" sy="-100000" algn="bl" rotWithShape="0"/>
          </a:effectLst>
        </p:grpSpPr>
        <p:sp>
          <p:nvSpPr>
            <p:cNvPr id="16" name="Rounded Rectangle 46"/>
            <p:cNvSpPr/>
            <p:nvPr/>
          </p:nvSpPr>
          <p:spPr>
            <a:xfrm>
              <a:off x="4664" y="439903"/>
              <a:ext cx="1827847" cy="146227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47493" y="482732"/>
              <a:ext cx="1742189" cy="13766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2400" dirty="0" smtClean="0"/>
                <a:t>nova orodja za delo s korpusom</a:t>
              </a:r>
              <a:endParaRPr lang="sl-SI" sz="2400" dirty="0"/>
            </a:p>
          </p:txBody>
        </p:sp>
      </p:grpSp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" y="252413"/>
            <a:ext cx="8458200" cy="6353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8" name="Ukrivljen konektor 17"/>
          <p:cNvCxnSpPr/>
          <p:nvPr/>
        </p:nvCxnSpPr>
        <p:spPr>
          <a:xfrm rot="5400000" flipH="1" flipV="1">
            <a:off x="4822033" y="3536157"/>
            <a:ext cx="785818" cy="5715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Ukrivljen konektor 19"/>
          <p:cNvCxnSpPr/>
          <p:nvPr/>
        </p:nvCxnSpPr>
        <p:spPr>
          <a:xfrm flipV="1">
            <a:off x="4929190" y="3500438"/>
            <a:ext cx="1857388" cy="71438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" y="252413"/>
            <a:ext cx="8458200" cy="6353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500438"/>
            <a:ext cx="73342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3913" y="785794"/>
            <a:ext cx="7496175" cy="3381375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71538" y="4714885"/>
            <a:ext cx="5286411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5000" lnSpcReduction="20000"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Hvala za pozornost!</a:t>
            </a:r>
            <a:endParaRPr kumimoji="0" lang="sl-SI" sz="5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14546" y="5572141"/>
            <a:ext cx="3786214" cy="57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sl-SI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spela.arhar</a:t>
            </a:r>
            <a:r>
              <a:rPr lang="sl-SI" sz="2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@</a:t>
            </a:r>
            <a:r>
              <a:rPr lang="sl-SI" sz="28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trojina.si</a:t>
            </a:r>
            <a:endParaRPr kumimoji="0" lang="sl-SI" sz="28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882" y="714357"/>
            <a:ext cx="5464215" cy="36320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080" name="Picture 8" descr="C:\Users\Spela\AppData\Local\Microsoft\Windows\Temporary Internet Files\Content.IE5\J8CSZPXF\MCj0439799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827651">
            <a:off x="3567847" y="1210402"/>
            <a:ext cx="2928156" cy="2928156"/>
          </a:xfrm>
          <a:prstGeom prst="rect">
            <a:avLst/>
          </a:prstGeom>
          <a:noFill/>
        </p:spPr>
      </p:pic>
      <p:grpSp>
        <p:nvGrpSpPr>
          <p:cNvPr id="2" name="Group 43"/>
          <p:cNvGrpSpPr/>
          <p:nvPr/>
        </p:nvGrpSpPr>
        <p:grpSpPr>
          <a:xfrm>
            <a:off x="6643701" y="2428868"/>
            <a:ext cx="2214579" cy="1462278"/>
            <a:chOff x="4664" y="439903"/>
            <a:chExt cx="1827847" cy="1462278"/>
          </a:xfrm>
          <a:solidFill>
            <a:schemeClr val="tx1"/>
          </a:solidFill>
          <a:effectLst>
            <a:reflection blurRad="6350" stA="52000" endA="300" endPos="35000" dir="5400000" sy="-100000" algn="bl" rotWithShape="0"/>
          </a:effectLst>
        </p:grpSpPr>
        <p:sp>
          <p:nvSpPr>
            <p:cNvPr id="16" name="Rounded Rectangle 46"/>
            <p:cNvSpPr/>
            <p:nvPr/>
          </p:nvSpPr>
          <p:spPr>
            <a:xfrm>
              <a:off x="4664" y="439903"/>
              <a:ext cx="1827847" cy="146227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47493" y="482732"/>
              <a:ext cx="1742189" cy="13766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2400" dirty="0" smtClean="0"/>
                <a:t>nova orodja za delo s korpusom</a:t>
              </a:r>
              <a:endParaRPr lang="sl-SI" sz="2400" dirty="0"/>
            </a:p>
          </p:txBody>
        </p:sp>
      </p:grpSp>
      <p:graphicFrame>
        <p:nvGraphicFramePr>
          <p:cNvPr id="18" name="Diagram 17"/>
          <p:cNvGraphicFramePr/>
          <p:nvPr/>
        </p:nvGraphicFramePr>
        <p:xfrm>
          <a:off x="214281" y="2643183"/>
          <a:ext cx="621510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38872" y="857232"/>
            <a:ext cx="6497099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chemeClr val="tx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7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graphicFrame>
        <p:nvGraphicFramePr>
          <p:cNvPr id="12" name="Diagram 11"/>
          <p:cNvGraphicFramePr/>
          <p:nvPr/>
        </p:nvGraphicFramePr>
        <p:xfrm>
          <a:off x="2714612" y="4286256"/>
          <a:ext cx="6215107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graphicFrame>
        <p:nvGraphicFramePr>
          <p:cNvPr id="21" name="Diagram 20"/>
          <p:cNvGraphicFramePr/>
          <p:nvPr/>
        </p:nvGraphicFramePr>
        <p:xfrm>
          <a:off x="214314" y="428604"/>
          <a:ext cx="5500695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2" name="Diagram 21"/>
          <p:cNvGraphicFramePr/>
          <p:nvPr/>
        </p:nvGraphicFramePr>
        <p:xfrm>
          <a:off x="3428993" y="642918"/>
          <a:ext cx="5500695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5134" name="Picture 14" descr="C:\Users\Spela\AppData\Local\Microsoft\Windows\Temporary Internet Files\Content.IE5\JHEQZEFT\MCj03080600000[1]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42976" y="404570"/>
            <a:ext cx="571504" cy="809853"/>
          </a:xfrm>
          <a:prstGeom prst="rect">
            <a:avLst/>
          </a:prstGeom>
          <a:noFill/>
        </p:spPr>
      </p:pic>
      <p:graphicFrame>
        <p:nvGraphicFramePr>
          <p:cNvPr id="12" name="Diagram 11"/>
          <p:cNvGraphicFramePr/>
          <p:nvPr/>
        </p:nvGraphicFramePr>
        <p:xfrm>
          <a:off x="2714612" y="4286256"/>
          <a:ext cx="6215107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pic>
        <p:nvPicPr>
          <p:cNvPr id="5141" name="Picture 21" descr="C:\Users\Spela\AppData\Local\Microsoft\Windows\Temporary Internet Files\Content.IE5\J8CSZPXF\MCj04397990000[1].pn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 rot="18999979">
            <a:off x="3256750" y="3161441"/>
            <a:ext cx="2944717" cy="294471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1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  <p:bldGraphic spid="2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graphicFrame>
        <p:nvGraphicFramePr>
          <p:cNvPr id="21" name="Diagram 20"/>
          <p:cNvGraphicFramePr/>
          <p:nvPr/>
        </p:nvGraphicFramePr>
        <p:xfrm>
          <a:off x="214314" y="428604"/>
          <a:ext cx="5500695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2" name="Diagram 21"/>
          <p:cNvGraphicFramePr/>
          <p:nvPr/>
        </p:nvGraphicFramePr>
        <p:xfrm>
          <a:off x="3428993" y="642918"/>
          <a:ext cx="5500695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5134" name="Picture 14" descr="C:\Users\Spela\AppData\Local\Microsoft\Windows\Temporary Internet Files\Content.IE5\JHEQZEFT\MCj03080600000[1]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42976" y="404570"/>
            <a:ext cx="571504" cy="809853"/>
          </a:xfrm>
          <a:prstGeom prst="rect">
            <a:avLst/>
          </a:prstGeom>
          <a:noFill/>
        </p:spPr>
      </p:pic>
      <p:sp>
        <p:nvSpPr>
          <p:cNvPr id="26" name="Elipsa 4"/>
          <p:cNvSpPr/>
          <p:nvPr/>
        </p:nvSpPr>
        <p:spPr>
          <a:xfrm>
            <a:off x="3929060" y="1272116"/>
            <a:ext cx="1339681" cy="11567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685" tIns="19685" rIns="19685" bIns="1968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4800" b="1" kern="1200" dirty="0" smtClean="0">
                <a:solidFill>
                  <a:schemeClr val="tx1"/>
                </a:solidFill>
              </a:rPr>
              <a:t>3,7</a:t>
            </a:r>
            <a:endParaRPr lang="sl-SI" sz="4800" b="1" kern="1200" dirty="0">
              <a:solidFill>
                <a:schemeClr val="tx1"/>
              </a:solidFill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2714612" y="4286256"/>
          <a:ext cx="6215107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pic>
        <p:nvPicPr>
          <p:cNvPr id="5141" name="Picture 21" descr="C:\Users\Spela\AppData\Local\Microsoft\Windows\Temporary Internet Files\Content.IE5\J8CSZPXF\MCj04397990000[1].pn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 rot="18999979">
            <a:off x="3256750" y="3161441"/>
            <a:ext cx="2944717" cy="294471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1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  <p:bldGraphic spid="22" grpId="0">
        <p:bldAsOne/>
      </p:bldGraphic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graphicFrame>
        <p:nvGraphicFramePr>
          <p:cNvPr id="21" name="Diagram 20"/>
          <p:cNvGraphicFramePr/>
          <p:nvPr/>
        </p:nvGraphicFramePr>
        <p:xfrm>
          <a:off x="214314" y="428604"/>
          <a:ext cx="5500695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2" name="Diagram 21"/>
          <p:cNvGraphicFramePr/>
          <p:nvPr/>
        </p:nvGraphicFramePr>
        <p:xfrm>
          <a:off x="3428993" y="642918"/>
          <a:ext cx="5500695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5134" name="Picture 14" descr="C:\Users\Spela\AppData\Local\Microsoft\Windows\Temporary Internet Files\Content.IE5\JHEQZEFT\MCj03080600000[1]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42976" y="404570"/>
            <a:ext cx="571504" cy="809853"/>
          </a:xfrm>
          <a:prstGeom prst="rect">
            <a:avLst/>
          </a:prstGeom>
          <a:noFill/>
        </p:spPr>
      </p:pic>
      <p:sp>
        <p:nvSpPr>
          <p:cNvPr id="26" name="Elipsa 4"/>
          <p:cNvSpPr/>
          <p:nvPr/>
        </p:nvSpPr>
        <p:spPr>
          <a:xfrm>
            <a:off x="3929060" y="1272116"/>
            <a:ext cx="1339681" cy="11567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685" tIns="19685" rIns="19685" bIns="1968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4800" b="1" kern="1200" dirty="0" smtClean="0">
                <a:solidFill>
                  <a:schemeClr val="tx1"/>
                </a:solidFill>
              </a:rPr>
              <a:t>3,7</a:t>
            </a:r>
            <a:endParaRPr lang="sl-SI" sz="4800" b="1" kern="1200" dirty="0">
              <a:solidFill>
                <a:schemeClr val="tx1"/>
              </a:solidFill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2714612" y="4286256"/>
          <a:ext cx="6215107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7" name="Elipsa 4"/>
          <p:cNvSpPr/>
          <p:nvPr/>
        </p:nvSpPr>
        <p:spPr>
          <a:xfrm>
            <a:off x="4429125" y="2915190"/>
            <a:ext cx="4357719" cy="11567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685" tIns="19685" rIns="19685" bIns="1968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400" b="1" kern="1200" dirty="0" smtClean="0">
                <a:solidFill>
                  <a:schemeClr val="tx1"/>
                </a:solidFill>
              </a:rPr>
              <a:t>“Korpus bi moral biti bolj </a:t>
            </a:r>
            <a:r>
              <a:rPr lang="sl-SI" sz="2400" b="1" kern="1200" dirty="0" smtClean="0">
                <a:solidFill>
                  <a:srgbClr val="FF0000"/>
                </a:solidFill>
              </a:rPr>
              <a:t>prijazen </a:t>
            </a:r>
            <a:r>
              <a:rPr lang="sl-SI" sz="2400" b="1" kern="1200" dirty="0" smtClean="0">
                <a:solidFill>
                  <a:schemeClr val="tx1"/>
                </a:solidFill>
              </a:rPr>
              <a:t>uporabnikom, </a:t>
            </a:r>
            <a:r>
              <a:rPr lang="sl-SI" sz="2400" b="1" kern="1200" dirty="0" smtClean="0">
                <a:solidFill>
                  <a:srgbClr val="FF0000"/>
                </a:solidFill>
              </a:rPr>
              <a:t>sodobneje</a:t>
            </a:r>
            <a:r>
              <a:rPr lang="sl-SI" sz="2400" b="1" kern="1200" dirty="0" smtClean="0">
                <a:solidFill>
                  <a:schemeClr val="tx1"/>
                </a:solidFill>
              </a:rPr>
              <a:t> narejen in bolj </a:t>
            </a:r>
            <a:r>
              <a:rPr lang="sl-SI" sz="2400" b="1" kern="1200" dirty="0" smtClean="0">
                <a:solidFill>
                  <a:srgbClr val="FF0000"/>
                </a:solidFill>
              </a:rPr>
              <a:t>jasen</a:t>
            </a:r>
            <a:r>
              <a:rPr lang="sl-SI" sz="2400" b="1" kern="1200" dirty="0" smtClean="0">
                <a:solidFill>
                  <a:schemeClr val="tx1"/>
                </a:solidFill>
              </a:rPr>
              <a:t> za uporabo.”</a:t>
            </a:r>
            <a:endParaRPr lang="sl-SI" sz="2400" b="1" kern="1200" dirty="0">
              <a:solidFill>
                <a:schemeClr val="tx1"/>
              </a:solidFill>
            </a:endParaRPr>
          </a:p>
        </p:txBody>
      </p:sp>
      <p:pic>
        <p:nvPicPr>
          <p:cNvPr id="5141" name="Picture 21" descr="C:\Users\Spela\AppData\Local\Microsoft\Windows\Temporary Internet Files\Content.IE5\J8CSZPXF\MCj04397990000[1].pn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 rot="18999979">
            <a:off x="3256750" y="3161441"/>
            <a:ext cx="2944717" cy="294471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1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  <p:bldGraphic spid="22" grpId="0">
        <p:bldAsOne/>
      </p:bldGraphic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graphicFrame>
        <p:nvGraphicFramePr>
          <p:cNvPr id="18" name="Diagram 17"/>
          <p:cNvGraphicFramePr/>
          <p:nvPr/>
        </p:nvGraphicFramePr>
        <p:xfrm>
          <a:off x="500033" y="642919"/>
          <a:ext cx="8215371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graphicFrame>
        <p:nvGraphicFramePr>
          <p:cNvPr id="13" name="Diagram 12"/>
          <p:cNvGraphicFramePr/>
          <p:nvPr/>
        </p:nvGraphicFramePr>
        <p:xfrm>
          <a:off x="500033" y="2857497"/>
          <a:ext cx="8215371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786445" y="142853"/>
            <a:ext cx="3071835" cy="365125"/>
          </a:xfrm>
        </p:spPr>
        <p:txBody>
          <a:bodyPr/>
          <a:lstStyle/>
          <a:p>
            <a:pPr algn="l">
              <a:defRPr/>
            </a:pPr>
            <a:r>
              <a:rPr lang="sl-SI" dirty="0" smtClean="0">
                <a:latin typeface="+mn-lt"/>
              </a:rPr>
              <a:t>Novi vmesnik referenčnega korpusa</a:t>
            </a:r>
            <a:r>
              <a:rPr lang="en-US" dirty="0" smtClean="0">
                <a:latin typeface="+mn-lt"/>
              </a:rPr>
              <a:t>, </a:t>
            </a:r>
            <a:r>
              <a:rPr lang="sl-SI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. 2. 20</a:t>
            </a:r>
            <a:r>
              <a:rPr lang="sl-SI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  <p:pic>
        <p:nvPicPr>
          <p:cNvPr id="8" name="Slika 7" descr="Trojina logo čb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ED"/>
              </a:clrFrom>
              <a:clrTo>
                <a:srgbClr val="FFFF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8" y="6072207"/>
            <a:ext cx="1139223" cy="555032"/>
          </a:xfrm>
          <a:prstGeom prst="rect">
            <a:avLst/>
          </a:prstGeom>
        </p:spPr>
      </p:pic>
      <p:graphicFrame>
        <p:nvGraphicFramePr>
          <p:cNvPr id="18" name="Diagram 17"/>
          <p:cNvGraphicFramePr/>
          <p:nvPr/>
        </p:nvGraphicFramePr>
        <p:xfrm>
          <a:off x="500033" y="642918"/>
          <a:ext cx="8215371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7" y="5929314"/>
            <a:ext cx="3375025" cy="928687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57751"/>
            <a:ext cx="2000251" cy="989013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</p:spPr>
      </p:pic>
      <p:graphicFrame>
        <p:nvGraphicFramePr>
          <p:cNvPr id="14" name="Diagram 13"/>
          <p:cNvGraphicFramePr/>
          <p:nvPr/>
        </p:nvGraphicFramePr>
        <p:xfrm>
          <a:off x="500033" y="4143380"/>
          <a:ext cx="8215371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4|0.4"/>
</p:tagLst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9865</TotalTime>
  <Words>934</Words>
  <Application>Microsoft Office PowerPoint</Application>
  <PresentationFormat>Diaprojekcija na zaslonu (4:3)</PresentationFormat>
  <Paragraphs>141</Paragraphs>
  <Slides>22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Office Theme</vt:lpstr>
      <vt:lpstr>Novi vmesnik referenčnega korpusa – končno prijazen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  <vt:lpstr>Diapozitiv 15</vt:lpstr>
      <vt:lpstr>Diapozitiv 16</vt:lpstr>
      <vt:lpstr>Diapozitiv 17</vt:lpstr>
      <vt:lpstr>Diapozitiv 18</vt:lpstr>
      <vt:lpstr>Diapozitiv 19</vt:lpstr>
      <vt:lpstr>Diapozitiv 20</vt:lpstr>
      <vt:lpstr>Diapozitiv 21</vt:lpstr>
      <vt:lpstr>Diapozitiv 22</vt:lpstr>
    </vt:vector>
  </TitlesOfParts>
  <Company>Amebis, d.o.o., Kamnik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Leksikalna baza SSJ - II</dc:title>
  <dc:creator>Simon Krek</dc:creator>
  <cp:lastModifiedBy>Špela Arhar</cp:lastModifiedBy>
  <cp:revision>268</cp:revision>
  <dcterms:created xsi:type="dcterms:W3CDTF">2008-07-31T14:19:20Z</dcterms:created>
  <dcterms:modified xsi:type="dcterms:W3CDTF">2010-02-02T20:05:46Z</dcterms:modified>
</cp:coreProperties>
</file>